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2" r:id="rId1"/>
  </p:sldMasterIdLst>
  <p:notesMasterIdLst>
    <p:notesMasterId r:id="rId10"/>
  </p:notesMasterIdLst>
  <p:sldIdLst>
    <p:sldId id="256" r:id="rId2"/>
    <p:sldId id="259" r:id="rId3"/>
    <p:sldId id="260" r:id="rId4"/>
    <p:sldId id="264" r:id="rId5"/>
    <p:sldId id="269" r:id="rId6"/>
    <p:sldId id="278" r:id="rId7"/>
    <p:sldId id="279" r:id="rId8"/>
    <p:sldId id="304" r:id="rId9"/>
  </p:sldIdLst>
  <p:sldSz cx="9144000" cy="5143500" type="screen16x9"/>
  <p:notesSz cx="6934200" cy="92202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200" d="100"/>
          <a:sy n="200" d="100"/>
        </p:scale>
        <p:origin x="-80" y="25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628775" y="692150"/>
            <a:ext cx="3733800" cy="210026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298450" y="2997200"/>
            <a:ext cx="6337300" cy="584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4"/>
          <p:cNvSpPr txBox="1"/>
          <p:nvPr/>
        </p:nvSpPr>
        <p:spPr>
          <a:xfrm>
            <a:off x="3313853" y="8953500"/>
            <a:ext cx="360996" cy="21544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Font typeface="Verdana"/>
              <a:buNone/>
            </a:pPr>
            <a:r>
              <a:rPr lang="en-US"/>
              <a:t> </a:t>
            </a:r>
          </a:p>
        </p:txBody>
      </p:sp>
      <p:sp>
        <p:nvSpPr>
          <p:cNvPr id="5" name="Shape 5"/>
          <p:cNvSpPr txBox="1"/>
          <p:nvPr/>
        </p:nvSpPr>
        <p:spPr>
          <a:xfrm>
            <a:off x="298450" y="174625"/>
            <a:ext cx="6337300" cy="3693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400" b="0" i="0" u="none" strike="noStrike" cap="none" baseline="0">
                <a:latin typeface="Verdana"/>
                <a:ea typeface="Verdana"/>
                <a:cs typeface="Verdana"/>
                <a:sym typeface="Verdana"/>
              </a:rPr>
              <a:t>TITLE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000" b="0" i="0" u="none" strike="noStrike" cap="none" baseline="0">
                <a:latin typeface="Verdana"/>
                <a:ea typeface="Verdana"/>
                <a:cs typeface="Verdana"/>
                <a:sym typeface="Verdana"/>
              </a:rPr>
              <a:t>Month Year</a:t>
            </a:r>
          </a:p>
        </p:txBody>
      </p:sp>
    </p:spTree>
    <p:extLst>
      <p:ext uri="{BB962C8B-B14F-4D97-AF65-F5344CB8AC3E}">
        <p14:creationId xmlns:p14="http://schemas.microsoft.com/office/powerpoint/2010/main" val="16902775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Shape 386"/>
          <p:cNvSpPr>
            <a:spLocks noGrp="1" noRot="1" noChangeAspect="1"/>
          </p:cNvSpPr>
          <p:nvPr>
            <p:ph type="sldImg" idx="2"/>
          </p:nvPr>
        </p:nvSpPr>
        <p:spPr>
          <a:xfrm>
            <a:off x="1628775" y="692150"/>
            <a:ext cx="3733800" cy="21002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87" name="Shape 387"/>
          <p:cNvSpPr txBox="1">
            <a:spLocks noGrp="1"/>
          </p:cNvSpPr>
          <p:nvPr>
            <p:ph type="body" idx="1"/>
          </p:nvPr>
        </p:nvSpPr>
        <p:spPr>
          <a:xfrm>
            <a:off x="298450" y="2997200"/>
            <a:ext cx="6337300" cy="5842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sz="1800" b="0" i="0" u="none" strike="noStrike" cap="none" baseline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Shape 407"/>
          <p:cNvSpPr txBox="1">
            <a:spLocks noGrp="1"/>
          </p:cNvSpPr>
          <p:nvPr>
            <p:ph type="body" idx="1"/>
          </p:nvPr>
        </p:nvSpPr>
        <p:spPr>
          <a:xfrm>
            <a:off x="298450" y="2997200"/>
            <a:ext cx="6337300" cy="5842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08" name="Shape 408"/>
          <p:cNvSpPr>
            <a:spLocks noGrp="1" noRot="1" noChangeAspect="1"/>
          </p:cNvSpPr>
          <p:nvPr>
            <p:ph type="sldImg" idx="2"/>
          </p:nvPr>
        </p:nvSpPr>
        <p:spPr>
          <a:xfrm>
            <a:off x="1628775" y="692150"/>
            <a:ext cx="3733800" cy="21002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Shape 416"/>
          <p:cNvSpPr txBox="1">
            <a:spLocks noGrp="1"/>
          </p:cNvSpPr>
          <p:nvPr>
            <p:ph type="body" idx="1"/>
          </p:nvPr>
        </p:nvSpPr>
        <p:spPr>
          <a:xfrm>
            <a:off x="298450" y="2997200"/>
            <a:ext cx="6337300" cy="5842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17" name="Shape 417"/>
          <p:cNvSpPr>
            <a:spLocks noGrp="1" noRot="1" noChangeAspect="1"/>
          </p:cNvSpPr>
          <p:nvPr>
            <p:ph type="sldImg" idx="2"/>
          </p:nvPr>
        </p:nvSpPr>
        <p:spPr>
          <a:xfrm>
            <a:off x="1628775" y="692150"/>
            <a:ext cx="3733800" cy="21002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Shape 448"/>
          <p:cNvSpPr txBox="1">
            <a:spLocks noGrp="1"/>
          </p:cNvSpPr>
          <p:nvPr>
            <p:ph type="body" idx="1"/>
          </p:nvPr>
        </p:nvSpPr>
        <p:spPr>
          <a:xfrm>
            <a:off x="298450" y="2997200"/>
            <a:ext cx="6337300" cy="5842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49" name="Shape 449"/>
          <p:cNvSpPr>
            <a:spLocks noGrp="1" noRot="1" noChangeAspect="1"/>
          </p:cNvSpPr>
          <p:nvPr>
            <p:ph type="sldImg" idx="2"/>
          </p:nvPr>
        </p:nvSpPr>
        <p:spPr>
          <a:xfrm>
            <a:off x="1628775" y="692150"/>
            <a:ext cx="3733800" cy="21002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Shape 510"/>
          <p:cNvSpPr txBox="1">
            <a:spLocks noGrp="1"/>
          </p:cNvSpPr>
          <p:nvPr>
            <p:ph type="body" idx="1"/>
          </p:nvPr>
        </p:nvSpPr>
        <p:spPr>
          <a:xfrm>
            <a:off x="298450" y="2997200"/>
            <a:ext cx="6337300" cy="5842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11" name="Shape 511"/>
          <p:cNvSpPr>
            <a:spLocks noGrp="1" noRot="1" noChangeAspect="1"/>
          </p:cNvSpPr>
          <p:nvPr>
            <p:ph type="sldImg" idx="2"/>
          </p:nvPr>
        </p:nvSpPr>
        <p:spPr>
          <a:xfrm>
            <a:off x="1628775" y="692150"/>
            <a:ext cx="3733800" cy="21002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Shape 643"/>
          <p:cNvSpPr txBox="1">
            <a:spLocks noGrp="1"/>
          </p:cNvSpPr>
          <p:nvPr>
            <p:ph type="body" idx="1"/>
          </p:nvPr>
        </p:nvSpPr>
        <p:spPr>
          <a:xfrm>
            <a:off x="298450" y="2997200"/>
            <a:ext cx="6337300" cy="5842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44" name="Shape 644"/>
          <p:cNvSpPr>
            <a:spLocks noGrp="1" noRot="1" noChangeAspect="1"/>
          </p:cNvSpPr>
          <p:nvPr>
            <p:ph type="sldImg" idx="2"/>
          </p:nvPr>
        </p:nvSpPr>
        <p:spPr>
          <a:xfrm>
            <a:off x="1628775" y="692150"/>
            <a:ext cx="3733800" cy="21002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Shape 680"/>
          <p:cNvSpPr>
            <a:spLocks noGrp="1" noRot="1" noChangeAspect="1"/>
          </p:cNvSpPr>
          <p:nvPr>
            <p:ph type="sldImg" idx="2"/>
          </p:nvPr>
        </p:nvSpPr>
        <p:spPr>
          <a:xfrm>
            <a:off x="1628775" y="692150"/>
            <a:ext cx="3733800" cy="21002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81" name="Shape 681"/>
          <p:cNvSpPr txBox="1">
            <a:spLocks noGrp="1"/>
          </p:cNvSpPr>
          <p:nvPr>
            <p:ph type="body" idx="1"/>
          </p:nvPr>
        </p:nvSpPr>
        <p:spPr>
          <a:xfrm>
            <a:off x="298450" y="2997200"/>
            <a:ext cx="6337300" cy="5842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sz="1800" b="0" i="0" u="none" strike="noStrike" cap="none" baseline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chemeClr val="lt2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Shape 13"/>
          <p:cNvSpPr txBox="1">
            <a:spLocks noGrp="1"/>
          </p:cNvSpPr>
          <p:nvPr>
            <p:ph type="ctrTitle"/>
          </p:nvPr>
        </p:nvSpPr>
        <p:spPr>
          <a:xfrm>
            <a:off x="890587" y="1312907"/>
            <a:ext cx="4384145" cy="100642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buClr>
                <a:srgbClr val="F16F3B"/>
              </a:buClr>
              <a:buFont typeface="Arial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ubTitle" idx="1"/>
          </p:nvPr>
        </p:nvSpPr>
        <p:spPr>
          <a:xfrm>
            <a:off x="890587" y="2633383"/>
            <a:ext cx="6048374" cy="36933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buClr>
                <a:srgbClr val="2C95DD"/>
              </a:buClr>
              <a:buFont typeface="Arial"/>
              <a:buNone/>
              <a:defRPr/>
            </a:lvl1pPr>
            <a:lvl2pPr marL="457200" marR="0" indent="0" algn="ctr" rtl="0">
              <a:spcBef>
                <a:spcPts val="480"/>
              </a:spcBef>
              <a:buClr>
                <a:srgbClr val="2C95DD"/>
              </a:buClr>
              <a:buFont typeface="Arial"/>
              <a:buNone/>
              <a:defRPr/>
            </a:lvl2pPr>
            <a:lvl3pPr marL="914400" marR="0" indent="0" algn="ctr" rtl="0">
              <a:spcBef>
                <a:spcPts val="400"/>
              </a:spcBef>
              <a:buClr>
                <a:srgbClr val="2C95DD"/>
              </a:buClr>
              <a:buFont typeface="Arial"/>
              <a:buNone/>
              <a:defRPr/>
            </a:lvl3pPr>
            <a:lvl4pPr marL="1371600" marR="0" indent="0" algn="ctr" rtl="0">
              <a:spcBef>
                <a:spcPts val="360"/>
              </a:spcBef>
              <a:buClr>
                <a:srgbClr val="2C95DD"/>
              </a:buClr>
              <a:buFont typeface="Arial"/>
              <a:buNone/>
              <a:defRPr/>
            </a:lvl4pPr>
            <a:lvl5pPr marL="1828800" marR="0" indent="0" algn="ctr" rtl="0">
              <a:spcBef>
                <a:spcPts val="360"/>
              </a:spcBef>
              <a:buClr>
                <a:srgbClr val="2C95DD"/>
              </a:buClr>
              <a:buFont typeface="Arial"/>
              <a:buNone/>
              <a:defRPr/>
            </a:lvl5pPr>
            <a:lvl6pPr marL="2286000" marR="0" indent="0" algn="ctr" rtl="0">
              <a:spcBef>
                <a:spcPts val="400"/>
              </a:spcBef>
              <a:buClr>
                <a:srgbClr val="ACACAC"/>
              </a:buClr>
              <a:buFont typeface="Arial"/>
              <a:buNone/>
              <a:defRPr/>
            </a:lvl6pPr>
            <a:lvl7pPr marL="2743200" marR="0" indent="0" algn="ctr" rtl="0">
              <a:spcBef>
                <a:spcPts val="400"/>
              </a:spcBef>
              <a:buClr>
                <a:srgbClr val="ACACAC"/>
              </a:buClr>
              <a:buFont typeface="Arial"/>
              <a:buNone/>
              <a:defRPr/>
            </a:lvl7pPr>
            <a:lvl8pPr marL="3200400" marR="0" indent="0" algn="ctr" rtl="0">
              <a:spcBef>
                <a:spcPts val="400"/>
              </a:spcBef>
              <a:buClr>
                <a:srgbClr val="ACACAC"/>
              </a:buClr>
              <a:buFont typeface="Arial"/>
              <a:buNone/>
              <a:defRPr/>
            </a:lvl8pPr>
            <a:lvl9pPr marL="3657600" marR="0" indent="0" algn="ctr" rtl="0">
              <a:spcBef>
                <a:spcPts val="400"/>
              </a:spcBef>
              <a:buClr>
                <a:srgbClr val="ACACAC"/>
              </a:buClr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2"/>
          </p:nvPr>
        </p:nvSpPr>
        <p:spPr>
          <a:xfrm>
            <a:off x="908582" y="3710101"/>
            <a:ext cx="5026550" cy="2769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Clr>
                <a:srgbClr val="7F7F7F"/>
              </a:buClr>
              <a:buFont typeface="Arial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786E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Shape 17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18" name="Shape 18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2013 Pivotal. All rights reserved.</a:t>
            </a:r>
          </a:p>
        </p:txBody>
      </p:sp>
      <p:pic>
        <p:nvPicPr>
          <p:cNvPr id="19" name="Shape 19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7941732" y="4713966"/>
            <a:ext cx="957261" cy="21945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Shape 20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chemeClr val="lt2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Shape 21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786E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Shape 22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23" name="Shape 23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2013 Pivotal. All rights reserved.</a:t>
            </a:r>
          </a:p>
        </p:txBody>
      </p:sp>
      <p:pic>
        <p:nvPicPr>
          <p:cNvPr id="24" name="Shape 24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7941732" y="4713966"/>
            <a:ext cx="957261" cy="219454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chemeClr val="lt2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Shape 26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786E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Shape 27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28" name="Shape 28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2013 Pivotal. All rights reserved.</a:t>
            </a:r>
          </a:p>
        </p:txBody>
      </p:sp>
      <p:pic>
        <p:nvPicPr>
          <p:cNvPr id="29" name="Shape 29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7941732" y="4713966"/>
            <a:ext cx="957261" cy="21945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Shape 30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chemeClr val="lt2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Shape 31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786E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Shape 32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33" name="Shape 33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2014 Pivotal. All rights reserved.</a:t>
            </a:r>
          </a:p>
        </p:txBody>
      </p:sp>
      <p:pic>
        <p:nvPicPr>
          <p:cNvPr id="34" name="Shape 34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7941732" y="4713966"/>
            <a:ext cx="957261" cy="219454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Shape 35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chemeClr val="dk2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Shape 36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685D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Shape 37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pic>
        <p:nvPicPr>
          <p:cNvPr id="38" name="Shape 38"/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7951410" y="4686262"/>
            <a:ext cx="899576" cy="255362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Shape 39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2014 Pivotal. All rights reserved.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vid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Shape 42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685D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Shape 43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44" name="Shape 44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2013 Pivotal. All rights reserved.</a:t>
            </a:r>
          </a:p>
        </p:txBody>
      </p:sp>
      <p:sp>
        <p:nvSpPr>
          <p:cNvPr id="45" name="Shape 45"/>
          <p:cNvSpPr txBox="1">
            <a:spLocks noGrp="1"/>
          </p:cNvSpPr>
          <p:nvPr>
            <p:ph type="ctrTitle"/>
          </p:nvPr>
        </p:nvSpPr>
        <p:spPr>
          <a:xfrm>
            <a:off x="1017587" y="1739930"/>
            <a:ext cx="6048376" cy="62068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buClr>
                <a:schemeClr val="accent3"/>
              </a:buClr>
              <a:buFont typeface="Arial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1026053" y="2447127"/>
            <a:ext cx="6048374" cy="56276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1200"/>
              </a:spcBef>
              <a:buClr>
                <a:srgbClr val="1C7B70"/>
              </a:buClr>
              <a:buFont typeface="Arial"/>
              <a:buNone/>
              <a:defRPr/>
            </a:lvl1pPr>
            <a:lvl2pPr rtl="0">
              <a:spcBef>
                <a:spcPts val="300"/>
              </a:spcBef>
              <a:buClr>
                <a:srgbClr val="1C7B70"/>
              </a:buClr>
              <a:buFont typeface="Arial"/>
              <a:buNone/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pic>
        <p:nvPicPr>
          <p:cNvPr id="47" name="Shape 47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7941732" y="4713966"/>
            <a:ext cx="957261" cy="219454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Shape 48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Shape 49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685D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Shape 50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51" name="Shape 51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2013 Pivotal. All rights reserved.</a:t>
            </a:r>
          </a:p>
        </p:txBody>
      </p:sp>
      <p:pic>
        <p:nvPicPr>
          <p:cNvPr id="52" name="Shape 52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7941732" y="4713966"/>
            <a:ext cx="957261" cy="219454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Shape 53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Shape 54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685D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Shape 55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56" name="Shape 56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2013 Pivotal. All rights reserved.</a:t>
            </a:r>
          </a:p>
        </p:txBody>
      </p:sp>
      <p:pic>
        <p:nvPicPr>
          <p:cNvPr id="57" name="Shape 57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7941732" y="4713966"/>
            <a:ext cx="957261" cy="219454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Shape 58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685D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Shape 60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61" name="Shape 61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2014 Pivotal. All rights reserved.</a:t>
            </a:r>
          </a:p>
        </p:txBody>
      </p:sp>
      <p:pic>
        <p:nvPicPr>
          <p:cNvPr id="62" name="Shape 62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7941732" y="4713966"/>
            <a:ext cx="957261" cy="219454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Shape 63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685D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Shape 65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66" name="Shape 66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2014 Pivotal. All rights reserved.</a:t>
            </a:r>
          </a:p>
        </p:txBody>
      </p:sp>
      <p:pic>
        <p:nvPicPr>
          <p:cNvPr id="67" name="Shape 67"/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7951410" y="4686262"/>
            <a:ext cx="899576" cy="255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vider 1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/>
        </p:nvSpPr>
        <p:spPr>
          <a:xfrm>
            <a:off x="0" y="0"/>
            <a:ext cx="9144000" cy="2168501"/>
          </a:xfrm>
          <a:prstGeom prst="rect">
            <a:avLst/>
          </a:prstGeom>
          <a:gradFill>
            <a:gsLst>
              <a:gs pos="0">
                <a:schemeClr val="lt1"/>
              </a:gs>
              <a:gs pos="100000">
                <a:srgbClr val="BFBFBF">
                  <a:alpha val="60784"/>
                </a:srgbClr>
              </a:gs>
            </a:gsLst>
            <a:lin ang="162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Shape 70"/>
          <p:cNvSpPr txBox="1">
            <a:spLocks noGrp="1"/>
          </p:cNvSpPr>
          <p:nvPr>
            <p:ph type="ctrTitle"/>
          </p:nvPr>
        </p:nvSpPr>
        <p:spPr>
          <a:xfrm>
            <a:off x="2728911" y="1006879"/>
            <a:ext cx="6048376" cy="121879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buClr>
                <a:schemeClr val="dk2"/>
              </a:buClr>
              <a:buFont typeface="Arial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ubTitle" idx="1"/>
          </p:nvPr>
        </p:nvSpPr>
        <p:spPr>
          <a:xfrm>
            <a:off x="2728913" y="2455863"/>
            <a:ext cx="6048374" cy="190170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600"/>
              </a:spcBef>
              <a:buClr>
                <a:srgbClr val="2C95DD"/>
              </a:buClr>
              <a:buFont typeface="Arial"/>
              <a:buNone/>
              <a:defRPr/>
            </a:lvl1pPr>
            <a:lvl2pPr marL="457200" marR="0" indent="0" algn="ctr" rtl="0">
              <a:spcBef>
                <a:spcPts val="480"/>
              </a:spcBef>
              <a:buClr>
                <a:srgbClr val="2C95DD"/>
              </a:buClr>
              <a:buFont typeface="Arial"/>
              <a:buNone/>
              <a:defRPr/>
            </a:lvl2pPr>
            <a:lvl3pPr marL="914400" marR="0" indent="0" algn="ctr" rtl="0">
              <a:spcBef>
                <a:spcPts val="400"/>
              </a:spcBef>
              <a:buClr>
                <a:srgbClr val="2C95DD"/>
              </a:buClr>
              <a:buFont typeface="Arial"/>
              <a:buNone/>
              <a:defRPr/>
            </a:lvl3pPr>
            <a:lvl4pPr marL="1371600" marR="0" indent="0" algn="ctr" rtl="0">
              <a:spcBef>
                <a:spcPts val="360"/>
              </a:spcBef>
              <a:buClr>
                <a:srgbClr val="2C95DD"/>
              </a:buClr>
              <a:buFont typeface="Arial"/>
              <a:buNone/>
              <a:defRPr/>
            </a:lvl4pPr>
            <a:lvl5pPr marL="1828800" marR="0" indent="0" algn="ctr" rtl="0">
              <a:spcBef>
                <a:spcPts val="360"/>
              </a:spcBef>
              <a:buClr>
                <a:srgbClr val="2C95DD"/>
              </a:buClr>
              <a:buFont typeface="Arial"/>
              <a:buNone/>
              <a:defRPr/>
            </a:lvl5pPr>
            <a:lvl6pPr marL="2286000" marR="0" indent="0" algn="ctr" rtl="0">
              <a:spcBef>
                <a:spcPts val="400"/>
              </a:spcBef>
              <a:buClr>
                <a:srgbClr val="ACACAC"/>
              </a:buClr>
              <a:buFont typeface="Arial"/>
              <a:buNone/>
              <a:defRPr/>
            </a:lvl6pPr>
            <a:lvl7pPr marL="2743200" marR="0" indent="0" algn="ctr" rtl="0">
              <a:spcBef>
                <a:spcPts val="400"/>
              </a:spcBef>
              <a:buClr>
                <a:srgbClr val="ACACAC"/>
              </a:buClr>
              <a:buFont typeface="Arial"/>
              <a:buNone/>
              <a:defRPr/>
            </a:lvl7pPr>
            <a:lvl8pPr marL="3200400" marR="0" indent="0" algn="ctr" rtl="0">
              <a:spcBef>
                <a:spcPts val="400"/>
              </a:spcBef>
              <a:buClr>
                <a:srgbClr val="ACACAC"/>
              </a:buClr>
              <a:buFont typeface="Arial"/>
              <a:buNone/>
              <a:defRPr/>
            </a:lvl8pPr>
            <a:lvl9pPr marL="3657600" marR="0" indent="0" algn="ctr" rtl="0">
              <a:spcBef>
                <a:spcPts val="400"/>
              </a:spcBef>
              <a:buClr>
                <a:srgbClr val="ACACAC"/>
              </a:buClr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72" name="Shape 72"/>
          <p:cNvSpPr/>
          <p:nvPr/>
        </p:nvSpPr>
        <p:spPr>
          <a:xfrm>
            <a:off x="0" y="0"/>
            <a:ext cx="9144000" cy="2168501"/>
          </a:xfrm>
          <a:prstGeom prst="rect">
            <a:avLst/>
          </a:prstGeom>
          <a:gradFill>
            <a:gsLst>
              <a:gs pos="0">
                <a:schemeClr val="lt1"/>
              </a:gs>
              <a:gs pos="100000">
                <a:srgbClr val="BFBFBF">
                  <a:alpha val="60784"/>
                </a:srgbClr>
              </a:gs>
            </a:gsLst>
            <a:lin ang="162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0" y="0"/>
            <a:ext cx="9144000" cy="2168501"/>
          </a:xfrm>
          <a:prstGeom prst="rect">
            <a:avLst/>
          </a:prstGeom>
          <a:gradFill>
            <a:gsLst>
              <a:gs pos="0">
                <a:schemeClr val="lt1"/>
              </a:gs>
              <a:gs pos="100000">
                <a:srgbClr val="BFBFBF">
                  <a:alpha val="60784"/>
                </a:srgbClr>
              </a:gs>
            </a:gsLst>
            <a:lin ang="162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0" y="0"/>
            <a:ext cx="9144000" cy="2168501"/>
          </a:xfrm>
          <a:prstGeom prst="rect">
            <a:avLst/>
          </a:prstGeom>
          <a:gradFill>
            <a:gsLst>
              <a:gs pos="0">
                <a:schemeClr val="lt1"/>
              </a:gs>
              <a:gs pos="100000">
                <a:srgbClr val="BFBFBF">
                  <a:alpha val="60784"/>
                </a:srgbClr>
              </a:gs>
            </a:gsLst>
            <a:lin ang="162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Shape 75"/>
          <p:cNvSpPr/>
          <p:nvPr/>
        </p:nvSpPr>
        <p:spPr>
          <a:xfrm>
            <a:off x="0" y="0"/>
            <a:ext cx="9144000" cy="2168501"/>
          </a:xfrm>
          <a:prstGeom prst="rect">
            <a:avLst/>
          </a:prstGeom>
          <a:gradFill>
            <a:gsLst>
              <a:gs pos="0">
                <a:schemeClr val="lt1"/>
              </a:gs>
              <a:gs pos="100000">
                <a:srgbClr val="666666">
                  <a:alpha val="60784"/>
                </a:srgbClr>
              </a:gs>
            </a:gsLst>
            <a:lin ang="162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vider 3 -Large 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786E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Shape 79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80" name="Shape 80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2013 Pivotal. All rights reserved.</a:t>
            </a:r>
          </a:p>
        </p:txBody>
      </p:sp>
      <p:sp>
        <p:nvSpPr>
          <p:cNvPr id="81" name="Shape 81"/>
          <p:cNvSpPr txBox="1">
            <a:spLocks noGrp="1"/>
          </p:cNvSpPr>
          <p:nvPr>
            <p:ph type="ctrTitle"/>
          </p:nvPr>
        </p:nvSpPr>
        <p:spPr>
          <a:xfrm>
            <a:off x="670454" y="1674283"/>
            <a:ext cx="6048376" cy="13542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buClr>
                <a:schemeClr val="dk2"/>
              </a:buClr>
              <a:buFont typeface="Arial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pic>
        <p:nvPicPr>
          <p:cNvPr id="82" name="Shape 82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7941732" y="4713966"/>
            <a:ext cx="957261" cy="219454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Shape 83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Shape 84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786E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Shape 85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86" name="Shape 86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2013 Pivotal. All rights reserved.</a:t>
            </a:r>
          </a:p>
        </p:txBody>
      </p:sp>
      <p:pic>
        <p:nvPicPr>
          <p:cNvPr id="87" name="Shape 87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7941732" y="4713966"/>
            <a:ext cx="957261" cy="219454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Shape 88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Shape 89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786E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Shape 90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91" name="Shape 91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2013 Pivotal. All rights reserved.</a:t>
            </a:r>
          </a:p>
        </p:txBody>
      </p:sp>
      <p:pic>
        <p:nvPicPr>
          <p:cNvPr id="92" name="Shape 92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7941732" y="4713966"/>
            <a:ext cx="957261" cy="219454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Shape 93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Shape 94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786E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Shape 95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96" name="Shape 96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2014 Pivotal. All rights reserved.</a:t>
            </a:r>
          </a:p>
        </p:txBody>
      </p:sp>
      <p:pic>
        <p:nvPicPr>
          <p:cNvPr id="97" name="Shape 97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7941732" y="4713966"/>
            <a:ext cx="957261" cy="219454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Shape 98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685D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Shape 100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101" name="Shape 101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2014 Pivotal. All rights reserved.</a:t>
            </a:r>
          </a:p>
        </p:txBody>
      </p:sp>
      <p:pic>
        <p:nvPicPr>
          <p:cNvPr id="102" name="Shape 102"/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7951410" y="4686262"/>
            <a:ext cx="899576" cy="255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, no circles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366712" y="325437"/>
            <a:ext cx="8410574" cy="460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lnSpc>
                <a:spcPct val="90000"/>
              </a:lnSpc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366713" y="1074737"/>
            <a:ext cx="8410574" cy="3382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1200"/>
              </a:spcBef>
              <a:buClr>
                <a:schemeClr val="accent1"/>
              </a:buClr>
              <a:buFont typeface="Arial"/>
              <a:buChar char="•"/>
              <a:defRPr/>
            </a:lvl1pPr>
            <a:lvl2pPr rtl="0">
              <a:spcBef>
                <a:spcPts val="300"/>
              </a:spcBef>
              <a:buClr>
                <a:schemeClr val="accent1"/>
              </a:buClr>
              <a:buFont typeface="Arial"/>
              <a:buChar char="–"/>
              <a:defRPr/>
            </a:lvl2pPr>
            <a:lvl3pPr rtl="0">
              <a:spcBef>
                <a:spcPts val="300"/>
              </a:spcBef>
              <a:buClr>
                <a:schemeClr val="accent1"/>
              </a:buClr>
              <a:buFont typeface="Arial"/>
              <a:buChar char="▪"/>
              <a:defRPr/>
            </a:lvl3pPr>
            <a:lvl4pPr marL="1658938" indent="-211138" rtl="0">
              <a:spcBef>
                <a:spcPts val="300"/>
              </a:spcBef>
              <a:buClr>
                <a:schemeClr val="accent1"/>
              </a:buClr>
              <a:buFont typeface="Arial"/>
              <a:buChar char="—"/>
              <a:defRPr/>
            </a:lvl4pPr>
            <a:lvl5pPr rtl="0">
              <a:spcBef>
                <a:spcPts val="300"/>
              </a:spcBef>
              <a:buClr>
                <a:schemeClr val="accent1"/>
              </a:buClr>
              <a:buFont typeface="Arial"/>
              <a:buChar char="»"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Subtitle only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366712" y="785812"/>
            <a:ext cx="8410574" cy="3462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1pPr>
            <a:lvl2pPr marL="457200" indent="0" rtl="0">
              <a:spcBef>
                <a:spcPts val="0"/>
              </a:spcBef>
              <a:buNone/>
              <a:defRPr/>
            </a:lvl2pPr>
            <a:lvl3pPr marL="914400" indent="0" rtl="0">
              <a:spcBef>
                <a:spcPts val="0"/>
              </a:spcBef>
              <a:buNone/>
              <a:defRPr/>
            </a:lvl3pPr>
            <a:lvl4pPr marL="1371600" indent="0" rtl="0">
              <a:spcBef>
                <a:spcPts val="0"/>
              </a:spcBef>
              <a:buNone/>
              <a:defRPr/>
            </a:lvl4pPr>
            <a:lvl5pPr marL="1828800" indent="0" rtl="0">
              <a:spcBef>
                <a:spcPts val="0"/>
              </a:spcBef>
              <a:buNone/>
              <a:defRPr/>
            </a:lvl5pPr>
            <a:lvl6pPr marL="2286000" indent="0" rtl="0">
              <a:spcBef>
                <a:spcPts val="0"/>
              </a:spcBef>
              <a:buFont typeface="Arial"/>
              <a:buNone/>
              <a:defRPr/>
            </a:lvl6pPr>
            <a:lvl7pPr marL="2743200" indent="0" rtl="0">
              <a:spcBef>
                <a:spcPts val="0"/>
              </a:spcBef>
              <a:buFont typeface="Arial"/>
              <a:buNone/>
              <a:defRPr/>
            </a:lvl7pPr>
            <a:lvl8pPr marL="3200400" indent="0" rtl="0">
              <a:spcBef>
                <a:spcPts val="0"/>
              </a:spcBef>
              <a:buFont typeface="Arial"/>
              <a:buNone/>
              <a:defRPr/>
            </a:lvl8pPr>
            <a:lvl9pPr marL="3657600" indent="0" rtl="0">
              <a:spcBef>
                <a:spcPts val="0"/>
              </a:spcBef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title"/>
          </p:nvPr>
        </p:nvSpPr>
        <p:spPr>
          <a:xfrm>
            <a:off x="366712" y="325437"/>
            <a:ext cx="8410574" cy="460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lnSpc>
                <a:spcPct val="90000"/>
              </a:lnSpc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with Subtitle and Content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366712" y="785812"/>
            <a:ext cx="8410574" cy="3462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1pPr>
            <a:lvl2pPr marL="457200" indent="0" rtl="0">
              <a:spcBef>
                <a:spcPts val="0"/>
              </a:spcBef>
              <a:buNone/>
              <a:defRPr/>
            </a:lvl2pPr>
            <a:lvl3pPr marL="914400" indent="0" rtl="0">
              <a:spcBef>
                <a:spcPts val="0"/>
              </a:spcBef>
              <a:buNone/>
              <a:defRPr/>
            </a:lvl3pPr>
            <a:lvl4pPr marL="1371600" indent="0" rtl="0">
              <a:spcBef>
                <a:spcPts val="0"/>
              </a:spcBef>
              <a:buNone/>
              <a:defRPr/>
            </a:lvl4pPr>
            <a:lvl5pPr marL="1828800" indent="0" rtl="0">
              <a:spcBef>
                <a:spcPts val="0"/>
              </a:spcBef>
              <a:buNone/>
              <a:defRPr/>
            </a:lvl5pPr>
            <a:lvl6pPr marL="2286000" indent="0" rtl="0">
              <a:spcBef>
                <a:spcPts val="0"/>
              </a:spcBef>
              <a:buFont typeface="Arial"/>
              <a:buNone/>
              <a:defRPr/>
            </a:lvl6pPr>
            <a:lvl7pPr marL="2743200" indent="0" rtl="0">
              <a:spcBef>
                <a:spcPts val="0"/>
              </a:spcBef>
              <a:buFont typeface="Arial"/>
              <a:buNone/>
              <a:defRPr/>
            </a:lvl7pPr>
            <a:lvl8pPr marL="3200400" indent="0" rtl="0">
              <a:spcBef>
                <a:spcPts val="0"/>
              </a:spcBef>
              <a:buFont typeface="Arial"/>
              <a:buNone/>
              <a:defRPr/>
            </a:lvl8pPr>
            <a:lvl9pPr marL="3657600" indent="0" rtl="0">
              <a:spcBef>
                <a:spcPts val="0"/>
              </a:spcBef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366712" y="325437"/>
            <a:ext cx="8410574" cy="460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lnSpc>
                <a:spcPct val="90000"/>
              </a:lnSpc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body" idx="2"/>
          </p:nvPr>
        </p:nvSpPr>
        <p:spPr>
          <a:xfrm>
            <a:off x="366714" y="1419224"/>
            <a:ext cx="8410574" cy="30384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1200"/>
              </a:spcBef>
              <a:buClr>
                <a:schemeClr val="accent1"/>
              </a:buClr>
              <a:buFont typeface="Arial"/>
              <a:buChar char="•"/>
              <a:defRPr/>
            </a:lvl1pPr>
            <a:lvl2pPr rtl="0">
              <a:spcBef>
                <a:spcPts val="300"/>
              </a:spcBef>
              <a:buClr>
                <a:schemeClr val="accent1"/>
              </a:buClr>
              <a:buFont typeface="Arial"/>
              <a:buChar char="–"/>
              <a:defRPr/>
            </a:lvl2pPr>
            <a:lvl3pPr rtl="0">
              <a:spcBef>
                <a:spcPts val="300"/>
              </a:spcBef>
              <a:buClr>
                <a:schemeClr val="accent1"/>
              </a:buClr>
              <a:buFont typeface="Arial"/>
              <a:buChar char="▪"/>
              <a:defRPr/>
            </a:lvl3pPr>
            <a:lvl4pPr marL="1658938" indent="-211138" rtl="0">
              <a:spcBef>
                <a:spcPts val="300"/>
              </a:spcBef>
              <a:buClr>
                <a:schemeClr val="accent1"/>
              </a:buClr>
              <a:buFont typeface="Arial"/>
              <a:buChar char="—"/>
              <a:defRPr/>
            </a:lvl4pPr>
            <a:lvl5pPr rtl="0">
              <a:spcBef>
                <a:spcPts val="300"/>
              </a:spcBef>
              <a:buClr>
                <a:schemeClr val="accent1"/>
              </a:buClr>
              <a:buFont typeface="Arial"/>
              <a:buChar char="»"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Content, graphic area on lef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/>
          </p:cNvSpPr>
          <p:nvPr>
            <p:ph type="pic" idx="2"/>
          </p:nvPr>
        </p:nvSpPr>
        <p:spPr>
          <a:xfrm>
            <a:off x="366713" y="1074737"/>
            <a:ext cx="2073274" cy="3382961"/>
          </a:xfrm>
          <a:prstGeom prst="rect">
            <a:avLst/>
          </a:prstGeom>
          <a:noFill/>
          <a:ln>
            <a:noFill/>
          </a:ln>
        </p:spPr>
      </p:sp>
      <p:sp>
        <p:nvSpPr>
          <p:cNvPr id="120" name="Shape 120"/>
          <p:cNvSpPr txBox="1">
            <a:spLocks noGrp="1"/>
          </p:cNvSpPr>
          <p:nvPr>
            <p:ph type="title"/>
          </p:nvPr>
        </p:nvSpPr>
        <p:spPr>
          <a:xfrm>
            <a:off x="366712" y="325437"/>
            <a:ext cx="8410574" cy="460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lnSpc>
                <a:spcPct val="90000"/>
              </a:lnSpc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2728913" y="1074737"/>
            <a:ext cx="6048376" cy="3382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1200"/>
              </a:spcBef>
              <a:buClr>
                <a:schemeClr val="accent1"/>
              </a:buClr>
              <a:buFont typeface="Arial"/>
              <a:buChar char="•"/>
              <a:defRPr/>
            </a:lvl1pPr>
            <a:lvl2pPr rtl="0">
              <a:spcBef>
                <a:spcPts val="300"/>
              </a:spcBef>
              <a:buClr>
                <a:schemeClr val="accent1"/>
              </a:buClr>
              <a:buFont typeface="Arial"/>
              <a:buChar char="–"/>
              <a:defRPr/>
            </a:lvl2pPr>
            <a:lvl3pPr rtl="0">
              <a:spcBef>
                <a:spcPts val="300"/>
              </a:spcBef>
              <a:buClr>
                <a:schemeClr val="accent1"/>
              </a:buClr>
              <a:buFont typeface="Arial"/>
              <a:buChar char="▪"/>
              <a:defRPr/>
            </a:lvl3pPr>
            <a:lvl4pPr marL="1658938" indent="-211138" rtl="0">
              <a:spcBef>
                <a:spcPts val="300"/>
              </a:spcBef>
              <a:buClr>
                <a:schemeClr val="accent1"/>
              </a:buClr>
              <a:buFont typeface="Arial"/>
              <a:buChar char="—"/>
              <a:defRPr/>
            </a:lvl4pPr>
            <a:lvl5pPr rtl="0">
              <a:spcBef>
                <a:spcPts val="300"/>
              </a:spcBef>
              <a:buClr>
                <a:schemeClr val="accent1"/>
              </a:buClr>
              <a:buFont typeface="Arial"/>
              <a:buChar char="»"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Subtitle, and Content with graphic area at lef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/>
          </p:cNvSpPr>
          <p:nvPr>
            <p:ph type="pic" idx="2"/>
          </p:nvPr>
        </p:nvSpPr>
        <p:spPr>
          <a:xfrm>
            <a:off x="366713" y="1419225"/>
            <a:ext cx="2073274" cy="3038475"/>
          </a:xfrm>
          <a:prstGeom prst="rect">
            <a:avLst/>
          </a:prstGeom>
          <a:noFill/>
          <a:ln>
            <a:noFill/>
          </a:ln>
        </p:spPr>
      </p:sp>
      <p:sp>
        <p:nvSpPr>
          <p:cNvPr id="124" name="Shape 124"/>
          <p:cNvSpPr txBox="1">
            <a:spLocks noGrp="1"/>
          </p:cNvSpPr>
          <p:nvPr>
            <p:ph type="title"/>
          </p:nvPr>
        </p:nvSpPr>
        <p:spPr>
          <a:xfrm>
            <a:off x="366712" y="325437"/>
            <a:ext cx="8410574" cy="460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lnSpc>
                <a:spcPct val="90000"/>
              </a:lnSpc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366712" y="785812"/>
            <a:ext cx="8410574" cy="3462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1pPr>
            <a:lvl2pPr marL="457200" indent="0" rtl="0">
              <a:spcBef>
                <a:spcPts val="0"/>
              </a:spcBef>
              <a:buNone/>
              <a:defRPr/>
            </a:lvl2pPr>
            <a:lvl3pPr marL="914400" indent="0" rtl="0">
              <a:spcBef>
                <a:spcPts val="0"/>
              </a:spcBef>
              <a:buNone/>
              <a:defRPr/>
            </a:lvl3pPr>
            <a:lvl4pPr marL="1371600" indent="0" rtl="0">
              <a:spcBef>
                <a:spcPts val="0"/>
              </a:spcBef>
              <a:buNone/>
              <a:defRPr/>
            </a:lvl4pPr>
            <a:lvl5pPr marL="1828800" indent="0" rtl="0">
              <a:spcBef>
                <a:spcPts val="0"/>
              </a:spcBef>
              <a:buNone/>
              <a:defRPr/>
            </a:lvl5pPr>
            <a:lvl6pPr marL="2286000" indent="0" rtl="0">
              <a:spcBef>
                <a:spcPts val="0"/>
              </a:spcBef>
              <a:buFont typeface="Arial"/>
              <a:buNone/>
              <a:defRPr/>
            </a:lvl6pPr>
            <a:lvl7pPr marL="2743200" indent="0" rtl="0">
              <a:spcBef>
                <a:spcPts val="0"/>
              </a:spcBef>
              <a:buFont typeface="Arial"/>
              <a:buNone/>
              <a:defRPr/>
            </a:lvl7pPr>
            <a:lvl8pPr marL="3200400" indent="0" rtl="0">
              <a:spcBef>
                <a:spcPts val="0"/>
              </a:spcBef>
              <a:buFont typeface="Arial"/>
              <a:buNone/>
              <a:defRPr/>
            </a:lvl8pPr>
            <a:lvl9pPr marL="3657600" indent="0" rtl="0">
              <a:spcBef>
                <a:spcPts val="0"/>
              </a:spcBef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body" idx="3"/>
          </p:nvPr>
        </p:nvSpPr>
        <p:spPr>
          <a:xfrm>
            <a:off x="2728913" y="1419224"/>
            <a:ext cx="6048376" cy="30384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1200"/>
              </a:spcBef>
              <a:buClr>
                <a:schemeClr val="accent1"/>
              </a:buClr>
              <a:buFont typeface="Arial"/>
              <a:buChar char="•"/>
              <a:defRPr/>
            </a:lvl1pPr>
            <a:lvl2pPr rtl="0">
              <a:spcBef>
                <a:spcPts val="300"/>
              </a:spcBef>
              <a:buClr>
                <a:schemeClr val="accent1"/>
              </a:buClr>
              <a:buFont typeface="Arial"/>
              <a:buChar char="–"/>
              <a:defRPr/>
            </a:lvl2pPr>
            <a:lvl3pPr rtl="0">
              <a:spcBef>
                <a:spcPts val="300"/>
              </a:spcBef>
              <a:buClr>
                <a:schemeClr val="accent1"/>
              </a:buClr>
              <a:buFont typeface="Arial"/>
              <a:buChar char="▪"/>
              <a:defRPr/>
            </a:lvl3pPr>
            <a:lvl4pPr marL="1658938" indent="-211138" rtl="0">
              <a:spcBef>
                <a:spcPts val="300"/>
              </a:spcBef>
              <a:buClr>
                <a:schemeClr val="accent1"/>
              </a:buClr>
              <a:buFont typeface="Arial"/>
              <a:buChar char="—"/>
              <a:defRPr/>
            </a:lvl4pPr>
            <a:lvl5pPr rtl="0">
              <a:spcBef>
                <a:spcPts val="300"/>
              </a:spcBef>
              <a:buClr>
                <a:schemeClr val="accent1"/>
              </a:buClr>
              <a:buFont typeface="Arial"/>
              <a:buChar char="»"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lumns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title"/>
          </p:nvPr>
        </p:nvSpPr>
        <p:spPr>
          <a:xfrm>
            <a:off x="366712" y="325437"/>
            <a:ext cx="8410574" cy="460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lnSpc>
                <a:spcPct val="90000"/>
              </a:lnSpc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366713" y="1074737"/>
            <a:ext cx="4032464" cy="3382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1200"/>
              </a:spcBef>
              <a:buClr>
                <a:schemeClr val="accent1"/>
              </a:buClr>
              <a:buFont typeface="Arial"/>
              <a:buChar char="•"/>
              <a:defRPr/>
            </a:lvl1pPr>
            <a:lvl2pPr rtl="0">
              <a:spcBef>
                <a:spcPts val="300"/>
              </a:spcBef>
              <a:buClr>
                <a:schemeClr val="accent1"/>
              </a:buClr>
              <a:buFont typeface="Arial"/>
              <a:buChar char="–"/>
              <a:defRPr/>
            </a:lvl2pPr>
            <a:lvl3pPr rtl="0">
              <a:spcBef>
                <a:spcPts val="300"/>
              </a:spcBef>
              <a:buClr>
                <a:schemeClr val="accent1"/>
              </a:buClr>
              <a:buFont typeface="Arial"/>
              <a:buChar char="▪"/>
              <a:defRPr/>
            </a:lvl3pPr>
            <a:lvl4pPr marL="1658938" indent="-211138" rtl="0">
              <a:spcBef>
                <a:spcPts val="300"/>
              </a:spcBef>
              <a:buClr>
                <a:schemeClr val="accent1"/>
              </a:buClr>
              <a:buFont typeface="Arial"/>
              <a:buChar char="—"/>
              <a:defRPr/>
            </a:lvl4pPr>
            <a:lvl5pPr rtl="0">
              <a:spcBef>
                <a:spcPts val="300"/>
              </a:spcBef>
              <a:buClr>
                <a:schemeClr val="accent1"/>
              </a:buClr>
              <a:buFont typeface="Arial"/>
              <a:buChar char="»"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0" name="Shape 130"/>
          <p:cNvSpPr txBox="1">
            <a:spLocks noGrp="1"/>
          </p:cNvSpPr>
          <p:nvPr>
            <p:ph type="body" idx="2"/>
          </p:nvPr>
        </p:nvSpPr>
        <p:spPr>
          <a:xfrm>
            <a:off x="4744823" y="1074737"/>
            <a:ext cx="4032464" cy="3382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1200"/>
              </a:spcBef>
              <a:buClr>
                <a:schemeClr val="accent1"/>
              </a:buClr>
              <a:buFont typeface="Arial"/>
              <a:buChar char="•"/>
              <a:defRPr/>
            </a:lvl1pPr>
            <a:lvl2pPr rtl="0">
              <a:spcBef>
                <a:spcPts val="300"/>
              </a:spcBef>
              <a:buClr>
                <a:schemeClr val="accent1"/>
              </a:buClr>
              <a:buFont typeface="Arial"/>
              <a:buChar char="–"/>
              <a:defRPr/>
            </a:lvl2pPr>
            <a:lvl3pPr rtl="0">
              <a:spcBef>
                <a:spcPts val="300"/>
              </a:spcBef>
              <a:buClr>
                <a:schemeClr val="accent1"/>
              </a:buClr>
              <a:buFont typeface="Arial"/>
              <a:buChar char="▪"/>
              <a:defRPr/>
            </a:lvl3pPr>
            <a:lvl4pPr marL="1658938" indent="-211138" rtl="0">
              <a:spcBef>
                <a:spcPts val="300"/>
              </a:spcBef>
              <a:buClr>
                <a:schemeClr val="accent1"/>
              </a:buClr>
              <a:buFont typeface="Arial"/>
              <a:buChar char="—"/>
              <a:defRPr/>
            </a:lvl4pPr>
            <a:lvl5pPr rtl="0">
              <a:spcBef>
                <a:spcPts val="300"/>
              </a:spcBef>
              <a:buClr>
                <a:schemeClr val="accent1"/>
              </a:buClr>
              <a:buFont typeface="Arial"/>
              <a:buChar char="»"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ooter bar only">
    <p:bg>
      <p:bgPr>
        <a:solidFill>
          <a:schemeClr val="lt1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ck background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786E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Shape 135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136" name="Shape 136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2013 Pivotal. All rights reserved.</a:t>
            </a:r>
          </a:p>
        </p:txBody>
      </p:sp>
      <p:pic>
        <p:nvPicPr>
          <p:cNvPr id="137" name="Shape 137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7941732" y="4713966"/>
            <a:ext cx="957261" cy="219454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Shape 138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Shape 139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786E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Shape 140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141" name="Shape 141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2013 Pivotal. All rights reserved.</a:t>
            </a:r>
          </a:p>
        </p:txBody>
      </p:sp>
      <p:pic>
        <p:nvPicPr>
          <p:cNvPr id="142" name="Shape 142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7941732" y="4713966"/>
            <a:ext cx="957261" cy="219454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Shape 143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786E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Shape 145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146" name="Shape 146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2013 Pivotal. All rights reserved.</a:t>
            </a:r>
          </a:p>
        </p:txBody>
      </p:sp>
      <p:pic>
        <p:nvPicPr>
          <p:cNvPr id="147" name="Shape 147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7941732" y="4713966"/>
            <a:ext cx="957261" cy="219454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Shape 148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786E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Shape 150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151" name="Shape 151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2014 Pivotal. All rights reserved.</a:t>
            </a:r>
          </a:p>
        </p:txBody>
      </p:sp>
      <p:pic>
        <p:nvPicPr>
          <p:cNvPr id="152" name="Shape 152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7941732" y="4713966"/>
            <a:ext cx="957261" cy="219454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Shape 153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Shape 154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685D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Shape 155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156" name="Shape 156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2014 Pivotal. All rights reserved.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ivotal Title Slide">
    <p:bg>
      <p:bgPr>
        <a:solidFill>
          <a:schemeClr val="accent1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Shape 159"/>
          <p:cNvSpPr txBox="1"/>
          <p:nvPr/>
        </p:nvSpPr>
        <p:spPr>
          <a:xfrm>
            <a:off x="1701800" y="3094571"/>
            <a:ext cx="5689600" cy="4462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250" b="0" i="0" u="none" strike="noStrike" cap="none" baseline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BUILT FOR THE</a:t>
            </a:r>
            <a:r>
              <a:rPr lang="en-US" sz="2250" b="0" i="0" u="none" strike="noStrike" cap="small" baseline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50" b="0" i="0" u="none" strike="noStrike" cap="none" baseline="0">
                <a:solidFill>
                  <a:srgbClr val="3EA7BC"/>
                </a:solidFill>
                <a:latin typeface="Arial"/>
                <a:ea typeface="Arial"/>
                <a:cs typeface="Arial"/>
                <a:sym typeface="Arial"/>
              </a:rPr>
              <a:t>SPEED OF BUSINESS</a:t>
            </a:r>
          </a:p>
        </p:txBody>
      </p:sp>
      <p:pic>
        <p:nvPicPr>
          <p:cNvPr id="160" name="Shape 160"/>
          <p:cNvPicPr preferRelativeResize="0"/>
          <p:nvPr/>
        </p:nvPicPr>
        <p:blipFill rotWithShape="1">
          <a:blip r:embed="rId2"/>
          <a:srcRect r="5547"/>
          <a:stretch/>
        </p:blipFill>
        <p:spPr>
          <a:xfrm>
            <a:off x="1973533" y="1659708"/>
            <a:ext cx="5189266" cy="125918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Shape 161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Shape 162"/>
          <p:cNvSpPr txBox="1"/>
          <p:nvPr/>
        </p:nvSpPr>
        <p:spPr>
          <a:xfrm>
            <a:off x="1701800" y="3094571"/>
            <a:ext cx="5689600" cy="4462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250" b="0" i="0" u="none" strike="noStrike" cap="none" baseline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BUILT FOR THE</a:t>
            </a:r>
            <a:r>
              <a:rPr lang="en-US" sz="2250" b="0" i="0" u="none" strike="noStrike" cap="small" baseline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50" b="0" i="0" u="none" strike="noStrike" cap="none" baseline="0">
                <a:solidFill>
                  <a:srgbClr val="3EA7BC"/>
                </a:solidFill>
                <a:latin typeface="Arial"/>
                <a:ea typeface="Arial"/>
                <a:cs typeface="Arial"/>
                <a:sym typeface="Arial"/>
              </a:rPr>
              <a:t>SPEED OF BUSINESS</a:t>
            </a:r>
          </a:p>
        </p:txBody>
      </p:sp>
      <p:pic>
        <p:nvPicPr>
          <p:cNvPr id="163" name="Shape 163"/>
          <p:cNvPicPr preferRelativeResize="0"/>
          <p:nvPr/>
        </p:nvPicPr>
        <p:blipFill rotWithShape="1">
          <a:blip r:embed="rId2"/>
          <a:srcRect r="5547"/>
          <a:stretch/>
        </p:blipFill>
        <p:spPr>
          <a:xfrm>
            <a:off x="1973533" y="1659708"/>
            <a:ext cx="5189266" cy="125918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Shape 164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5" name="Shape 165"/>
          <p:cNvPicPr preferRelativeResize="0"/>
          <p:nvPr/>
        </p:nvPicPr>
        <p:blipFill rotWithShape="1">
          <a:blip r:embed="rId3">
            <a:alphaModFix amt="31000"/>
          </a:blip>
          <a:srcRect/>
          <a:stretch/>
        </p:blipFill>
        <p:spPr>
          <a:xfrm>
            <a:off x="1934109" y="1452325"/>
            <a:ext cx="5152489" cy="1362547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Shape 166"/>
          <p:cNvSpPr txBox="1"/>
          <p:nvPr/>
        </p:nvSpPr>
        <p:spPr>
          <a:xfrm>
            <a:off x="1701800" y="2984500"/>
            <a:ext cx="5689600" cy="47705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400" b="0" i="0" u="none" strike="noStrike" cap="none" baseline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A NEW </a:t>
            </a:r>
            <a:r>
              <a:rPr lang="en-US" sz="2300" b="0" i="0" u="none" strike="noStrike" cap="none" baseline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PLATFORM</a:t>
            </a:r>
            <a:r>
              <a:rPr lang="en-US" sz="2400" b="0" i="0" u="none" strike="noStrike" cap="small" baseline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baseline="0">
                <a:solidFill>
                  <a:srgbClr val="3EA7BC"/>
                </a:solidFill>
                <a:latin typeface="Arial"/>
                <a:ea typeface="Arial"/>
                <a:cs typeface="Arial"/>
                <a:sym typeface="Arial"/>
              </a:rPr>
              <a:t>FOR A NEW ERA</a:t>
            </a:r>
          </a:p>
        </p:txBody>
      </p:sp>
      <p:sp>
        <p:nvSpPr>
          <p:cNvPr id="167" name="Shape 167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Shape 168"/>
          <p:cNvPicPr preferRelativeResize="0"/>
          <p:nvPr/>
        </p:nvPicPr>
        <p:blipFill rotWithShape="1">
          <a:blip r:embed="rId3">
            <a:alphaModFix amt="31000"/>
          </a:blip>
          <a:srcRect/>
          <a:stretch/>
        </p:blipFill>
        <p:spPr>
          <a:xfrm>
            <a:off x="1934109" y="1452325"/>
            <a:ext cx="5152489" cy="1362547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Shape 169"/>
          <p:cNvSpPr txBox="1"/>
          <p:nvPr/>
        </p:nvSpPr>
        <p:spPr>
          <a:xfrm>
            <a:off x="1701800" y="2984500"/>
            <a:ext cx="5689600" cy="47705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400" b="0" i="0" u="none" strike="noStrike" cap="none" baseline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A NEW </a:t>
            </a:r>
            <a:r>
              <a:rPr lang="en-US" sz="2300" b="0" i="0" u="none" strike="noStrike" cap="none" baseline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PLATFORM</a:t>
            </a:r>
            <a:r>
              <a:rPr lang="en-US" sz="2400" b="0" i="0" u="none" strike="noStrike" cap="small" baseline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baseline="0">
                <a:solidFill>
                  <a:srgbClr val="3EA7BC"/>
                </a:solidFill>
                <a:latin typeface="Arial"/>
                <a:ea typeface="Arial"/>
                <a:cs typeface="Arial"/>
                <a:sym typeface="Arial"/>
              </a:rPr>
              <a:t>FOR A NEW ERA</a:t>
            </a:r>
          </a:p>
        </p:txBody>
      </p:sp>
      <p:sp>
        <p:nvSpPr>
          <p:cNvPr id="170" name="Shape 170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Shape 171"/>
          <p:cNvPicPr preferRelativeResize="0"/>
          <p:nvPr/>
        </p:nvPicPr>
        <p:blipFill rotWithShape="1">
          <a:blip r:embed="rId3">
            <a:alphaModFix amt="31000"/>
          </a:blip>
          <a:srcRect/>
          <a:stretch/>
        </p:blipFill>
        <p:spPr>
          <a:xfrm>
            <a:off x="1934109" y="1452325"/>
            <a:ext cx="5152489" cy="1362547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Shape 172"/>
          <p:cNvSpPr txBox="1"/>
          <p:nvPr/>
        </p:nvSpPr>
        <p:spPr>
          <a:xfrm>
            <a:off x="1701800" y="2984500"/>
            <a:ext cx="5689600" cy="47705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400" b="0" i="0" u="none" strike="noStrike" cap="small" baseline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A new</a:t>
            </a:r>
            <a:r>
              <a:rPr lang="en-US" sz="2400" b="0" i="0" u="none" strike="noStrike" cap="small" baseline="0">
                <a:solidFill>
                  <a:srgbClr val="E96C4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300" b="0" i="0" u="none" strike="noStrike" cap="small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Platform</a:t>
            </a:r>
            <a:r>
              <a:rPr lang="en-US" sz="2400" b="0" i="0" u="none" strike="noStrike" cap="small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small" baseline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for a new Era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chemeClr val="lt2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Shape 175"/>
          <p:cNvSpPr txBox="1">
            <a:spLocks noGrp="1"/>
          </p:cNvSpPr>
          <p:nvPr>
            <p:ph type="ctrTitle"/>
          </p:nvPr>
        </p:nvSpPr>
        <p:spPr>
          <a:xfrm>
            <a:off x="890587" y="1312907"/>
            <a:ext cx="4384145" cy="100642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buClr>
                <a:srgbClr val="F16F3B"/>
              </a:buClr>
              <a:buFont typeface="Arial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6" name="Shape 176"/>
          <p:cNvSpPr txBox="1">
            <a:spLocks noGrp="1"/>
          </p:cNvSpPr>
          <p:nvPr>
            <p:ph type="subTitle" idx="1"/>
          </p:nvPr>
        </p:nvSpPr>
        <p:spPr>
          <a:xfrm>
            <a:off x="890587" y="2633383"/>
            <a:ext cx="6048374" cy="36933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buClr>
                <a:srgbClr val="2C95DD"/>
              </a:buClr>
              <a:buFont typeface="Arial"/>
              <a:buNone/>
              <a:defRPr/>
            </a:lvl1pPr>
            <a:lvl2pPr marL="457200" marR="0" indent="0" algn="ctr" rtl="0">
              <a:spcBef>
                <a:spcPts val="480"/>
              </a:spcBef>
              <a:buClr>
                <a:srgbClr val="2C95DD"/>
              </a:buClr>
              <a:buFont typeface="Arial"/>
              <a:buNone/>
              <a:defRPr/>
            </a:lvl2pPr>
            <a:lvl3pPr marL="914400" marR="0" indent="0" algn="ctr" rtl="0">
              <a:spcBef>
                <a:spcPts val="400"/>
              </a:spcBef>
              <a:buClr>
                <a:srgbClr val="2C95DD"/>
              </a:buClr>
              <a:buFont typeface="Arial"/>
              <a:buNone/>
              <a:defRPr/>
            </a:lvl3pPr>
            <a:lvl4pPr marL="1371600" marR="0" indent="0" algn="ctr" rtl="0">
              <a:spcBef>
                <a:spcPts val="360"/>
              </a:spcBef>
              <a:buClr>
                <a:srgbClr val="2C95DD"/>
              </a:buClr>
              <a:buFont typeface="Arial"/>
              <a:buNone/>
              <a:defRPr/>
            </a:lvl4pPr>
            <a:lvl5pPr marL="1828800" marR="0" indent="0" algn="ctr" rtl="0">
              <a:spcBef>
                <a:spcPts val="360"/>
              </a:spcBef>
              <a:buClr>
                <a:srgbClr val="2C95DD"/>
              </a:buClr>
              <a:buFont typeface="Arial"/>
              <a:buNone/>
              <a:defRPr/>
            </a:lvl5pPr>
            <a:lvl6pPr marL="2286000" marR="0" indent="0" algn="ctr" rtl="0">
              <a:spcBef>
                <a:spcPts val="400"/>
              </a:spcBef>
              <a:buClr>
                <a:srgbClr val="ACACAC"/>
              </a:buClr>
              <a:buFont typeface="Arial"/>
              <a:buNone/>
              <a:defRPr/>
            </a:lvl6pPr>
            <a:lvl7pPr marL="2743200" marR="0" indent="0" algn="ctr" rtl="0">
              <a:spcBef>
                <a:spcPts val="400"/>
              </a:spcBef>
              <a:buClr>
                <a:srgbClr val="ACACAC"/>
              </a:buClr>
              <a:buFont typeface="Arial"/>
              <a:buNone/>
              <a:defRPr/>
            </a:lvl7pPr>
            <a:lvl8pPr marL="3200400" marR="0" indent="0" algn="ctr" rtl="0">
              <a:spcBef>
                <a:spcPts val="400"/>
              </a:spcBef>
              <a:buClr>
                <a:srgbClr val="ACACAC"/>
              </a:buClr>
              <a:buFont typeface="Arial"/>
              <a:buNone/>
              <a:defRPr/>
            </a:lvl8pPr>
            <a:lvl9pPr marL="3657600" marR="0" indent="0" algn="ctr" rtl="0">
              <a:spcBef>
                <a:spcPts val="400"/>
              </a:spcBef>
              <a:buClr>
                <a:srgbClr val="ACACAC"/>
              </a:buClr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77" name="Shape 177"/>
          <p:cNvSpPr txBox="1">
            <a:spLocks noGrp="1"/>
          </p:cNvSpPr>
          <p:nvPr>
            <p:ph type="body" idx="2"/>
          </p:nvPr>
        </p:nvSpPr>
        <p:spPr>
          <a:xfrm>
            <a:off x="908582" y="3710101"/>
            <a:ext cx="5026550" cy="2769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Clr>
                <a:srgbClr val="7F7F7F"/>
              </a:buClr>
              <a:buFont typeface="Arial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8" name="Shape 178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786E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Shape 179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180" name="Shape 180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2014 Pivotal. All rights reserved.</a:t>
            </a:r>
          </a:p>
        </p:txBody>
      </p:sp>
      <p:pic>
        <p:nvPicPr>
          <p:cNvPr id="181" name="Shape 181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7941732" y="4713966"/>
            <a:ext cx="957261" cy="2194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ivider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Shape 184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685D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Shape 185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186" name="Shape 186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2013 Pivotal. All rights reserved.</a:t>
            </a:r>
          </a:p>
        </p:txBody>
      </p:sp>
      <p:sp>
        <p:nvSpPr>
          <p:cNvPr id="187" name="Shape 187"/>
          <p:cNvSpPr txBox="1">
            <a:spLocks noGrp="1"/>
          </p:cNvSpPr>
          <p:nvPr>
            <p:ph type="ctrTitle"/>
          </p:nvPr>
        </p:nvSpPr>
        <p:spPr>
          <a:xfrm>
            <a:off x="1017587" y="1739930"/>
            <a:ext cx="6048376" cy="62068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buClr>
                <a:schemeClr val="accent3"/>
              </a:buClr>
              <a:buFont typeface="Arial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8" name="Shape 188"/>
          <p:cNvSpPr txBox="1">
            <a:spLocks noGrp="1"/>
          </p:cNvSpPr>
          <p:nvPr>
            <p:ph type="body" idx="1"/>
          </p:nvPr>
        </p:nvSpPr>
        <p:spPr>
          <a:xfrm>
            <a:off x="1026053" y="2447127"/>
            <a:ext cx="6048374" cy="56276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1200"/>
              </a:spcBef>
              <a:buClr>
                <a:srgbClr val="1C7B70"/>
              </a:buClr>
              <a:buFont typeface="Arial"/>
              <a:buNone/>
              <a:defRPr/>
            </a:lvl1pPr>
            <a:lvl2pPr rtl="0">
              <a:spcBef>
                <a:spcPts val="300"/>
              </a:spcBef>
              <a:buClr>
                <a:srgbClr val="1C7B70"/>
              </a:buClr>
              <a:buFont typeface="Arial"/>
              <a:buNone/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pic>
        <p:nvPicPr>
          <p:cNvPr id="189" name="Shape 189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7941732" y="4713966"/>
            <a:ext cx="957261" cy="2194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ivider 1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0" y="0"/>
            <a:ext cx="9144000" cy="2168501"/>
          </a:xfrm>
          <a:prstGeom prst="rect">
            <a:avLst/>
          </a:prstGeom>
          <a:gradFill>
            <a:gsLst>
              <a:gs pos="0">
                <a:schemeClr val="lt1"/>
              </a:gs>
              <a:gs pos="100000">
                <a:srgbClr val="BFBFBF">
                  <a:alpha val="60784"/>
                </a:srgbClr>
              </a:gs>
            </a:gsLst>
            <a:lin ang="162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Shape 192"/>
          <p:cNvSpPr txBox="1">
            <a:spLocks noGrp="1"/>
          </p:cNvSpPr>
          <p:nvPr>
            <p:ph type="ctrTitle"/>
          </p:nvPr>
        </p:nvSpPr>
        <p:spPr>
          <a:xfrm>
            <a:off x="2728911" y="1006879"/>
            <a:ext cx="6048376" cy="121879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buClr>
                <a:schemeClr val="dk2"/>
              </a:buClr>
              <a:buFont typeface="Arial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3" name="Shape 193"/>
          <p:cNvSpPr txBox="1">
            <a:spLocks noGrp="1"/>
          </p:cNvSpPr>
          <p:nvPr>
            <p:ph type="subTitle" idx="1"/>
          </p:nvPr>
        </p:nvSpPr>
        <p:spPr>
          <a:xfrm>
            <a:off x="2728913" y="2455863"/>
            <a:ext cx="6048374" cy="190170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600"/>
              </a:spcBef>
              <a:buClr>
                <a:srgbClr val="2C95DD"/>
              </a:buClr>
              <a:buFont typeface="Arial"/>
              <a:buNone/>
              <a:defRPr/>
            </a:lvl1pPr>
            <a:lvl2pPr marL="457200" marR="0" indent="0" algn="ctr" rtl="0">
              <a:spcBef>
                <a:spcPts val="480"/>
              </a:spcBef>
              <a:buClr>
                <a:srgbClr val="2C95DD"/>
              </a:buClr>
              <a:buFont typeface="Arial"/>
              <a:buNone/>
              <a:defRPr/>
            </a:lvl2pPr>
            <a:lvl3pPr marL="914400" marR="0" indent="0" algn="ctr" rtl="0">
              <a:spcBef>
                <a:spcPts val="400"/>
              </a:spcBef>
              <a:buClr>
                <a:srgbClr val="2C95DD"/>
              </a:buClr>
              <a:buFont typeface="Arial"/>
              <a:buNone/>
              <a:defRPr/>
            </a:lvl3pPr>
            <a:lvl4pPr marL="1371600" marR="0" indent="0" algn="ctr" rtl="0">
              <a:spcBef>
                <a:spcPts val="360"/>
              </a:spcBef>
              <a:buClr>
                <a:srgbClr val="2C95DD"/>
              </a:buClr>
              <a:buFont typeface="Arial"/>
              <a:buNone/>
              <a:defRPr/>
            </a:lvl4pPr>
            <a:lvl5pPr marL="1828800" marR="0" indent="0" algn="ctr" rtl="0">
              <a:spcBef>
                <a:spcPts val="360"/>
              </a:spcBef>
              <a:buClr>
                <a:srgbClr val="2C95DD"/>
              </a:buClr>
              <a:buFont typeface="Arial"/>
              <a:buNone/>
              <a:defRPr/>
            </a:lvl5pPr>
            <a:lvl6pPr marL="2286000" marR="0" indent="0" algn="ctr" rtl="0">
              <a:spcBef>
                <a:spcPts val="400"/>
              </a:spcBef>
              <a:buClr>
                <a:srgbClr val="ACACAC"/>
              </a:buClr>
              <a:buFont typeface="Arial"/>
              <a:buNone/>
              <a:defRPr/>
            </a:lvl6pPr>
            <a:lvl7pPr marL="2743200" marR="0" indent="0" algn="ctr" rtl="0">
              <a:spcBef>
                <a:spcPts val="400"/>
              </a:spcBef>
              <a:buClr>
                <a:srgbClr val="ACACAC"/>
              </a:buClr>
              <a:buFont typeface="Arial"/>
              <a:buNone/>
              <a:defRPr/>
            </a:lvl7pPr>
            <a:lvl8pPr marL="3200400" marR="0" indent="0" algn="ctr" rtl="0">
              <a:spcBef>
                <a:spcPts val="400"/>
              </a:spcBef>
              <a:buClr>
                <a:srgbClr val="ACACAC"/>
              </a:buClr>
              <a:buFont typeface="Arial"/>
              <a:buNone/>
              <a:defRPr/>
            </a:lvl8pPr>
            <a:lvl9pPr marL="3657600" marR="0" indent="0" algn="ctr" rtl="0">
              <a:spcBef>
                <a:spcPts val="400"/>
              </a:spcBef>
              <a:buClr>
                <a:srgbClr val="ACACAC"/>
              </a:buClr>
              <a:buFont typeface="Arial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ivider 3 -Large Text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786E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Shape 197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198" name="Shape 198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2014 Pivotal. All rights reserved.</a:t>
            </a:r>
          </a:p>
        </p:txBody>
      </p:sp>
      <p:sp>
        <p:nvSpPr>
          <p:cNvPr id="199" name="Shape 199"/>
          <p:cNvSpPr txBox="1">
            <a:spLocks noGrp="1"/>
          </p:cNvSpPr>
          <p:nvPr>
            <p:ph type="ctrTitle"/>
          </p:nvPr>
        </p:nvSpPr>
        <p:spPr>
          <a:xfrm>
            <a:off x="670454" y="1674283"/>
            <a:ext cx="6048376" cy="13542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buClr>
                <a:schemeClr val="dk2"/>
              </a:buClr>
              <a:buFont typeface="Arial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pic>
        <p:nvPicPr>
          <p:cNvPr id="200" name="Shape 200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7941732" y="4713966"/>
            <a:ext cx="957261" cy="2194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 txBox="1">
            <a:spLocks noGrp="1"/>
          </p:cNvSpPr>
          <p:nvPr>
            <p:ph type="title"/>
          </p:nvPr>
        </p:nvSpPr>
        <p:spPr>
          <a:xfrm>
            <a:off x="366712" y="325437"/>
            <a:ext cx="8410574" cy="460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lnSpc>
                <a:spcPct val="90000"/>
              </a:lnSpc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Subtitle only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366712" y="785812"/>
            <a:ext cx="8410574" cy="3462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1pPr>
            <a:lvl2pPr marL="457200" indent="0" rtl="0">
              <a:spcBef>
                <a:spcPts val="0"/>
              </a:spcBef>
              <a:buNone/>
              <a:defRPr/>
            </a:lvl2pPr>
            <a:lvl3pPr marL="914400" indent="0" rtl="0">
              <a:spcBef>
                <a:spcPts val="0"/>
              </a:spcBef>
              <a:buNone/>
              <a:defRPr/>
            </a:lvl3pPr>
            <a:lvl4pPr marL="1371600" indent="0" rtl="0">
              <a:spcBef>
                <a:spcPts val="0"/>
              </a:spcBef>
              <a:buNone/>
              <a:defRPr/>
            </a:lvl4pPr>
            <a:lvl5pPr marL="1828800" indent="0" rtl="0">
              <a:spcBef>
                <a:spcPts val="0"/>
              </a:spcBef>
              <a:buNone/>
              <a:defRPr/>
            </a:lvl5pPr>
            <a:lvl6pPr marL="2286000" indent="0" rtl="0">
              <a:spcBef>
                <a:spcPts val="0"/>
              </a:spcBef>
              <a:buFont typeface="Arial"/>
              <a:buNone/>
              <a:defRPr/>
            </a:lvl6pPr>
            <a:lvl7pPr marL="2743200" indent="0" rtl="0">
              <a:spcBef>
                <a:spcPts val="0"/>
              </a:spcBef>
              <a:buFont typeface="Arial"/>
              <a:buNone/>
              <a:defRPr/>
            </a:lvl7pPr>
            <a:lvl8pPr marL="3200400" indent="0" rtl="0">
              <a:spcBef>
                <a:spcPts val="0"/>
              </a:spcBef>
              <a:buFont typeface="Arial"/>
              <a:buNone/>
              <a:defRPr/>
            </a:lvl8pPr>
            <a:lvl9pPr marL="3657600" indent="0" rtl="0">
              <a:spcBef>
                <a:spcPts val="0"/>
              </a:spcBef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205" name="Shape 205"/>
          <p:cNvSpPr txBox="1">
            <a:spLocks noGrp="1"/>
          </p:cNvSpPr>
          <p:nvPr>
            <p:ph type="title"/>
          </p:nvPr>
        </p:nvSpPr>
        <p:spPr>
          <a:xfrm>
            <a:off x="366712" y="325437"/>
            <a:ext cx="8410574" cy="460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lnSpc>
                <a:spcPct val="90000"/>
              </a:lnSpc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with Subtitle and Content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366712" y="785812"/>
            <a:ext cx="8410574" cy="3462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1pPr>
            <a:lvl2pPr marL="457200" indent="0" rtl="0">
              <a:spcBef>
                <a:spcPts val="0"/>
              </a:spcBef>
              <a:buNone/>
              <a:defRPr/>
            </a:lvl2pPr>
            <a:lvl3pPr marL="914400" indent="0" rtl="0">
              <a:spcBef>
                <a:spcPts val="0"/>
              </a:spcBef>
              <a:buNone/>
              <a:defRPr/>
            </a:lvl3pPr>
            <a:lvl4pPr marL="1371600" indent="0" rtl="0">
              <a:spcBef>
                <a:spcPts val="0"/>
              </a:spcBef>
              <a:buNone/>
              <a:defRPr/>
            </a:lvl4pPr>
            <a:lvl5pPr marL="1828800" indent="0" rtl="0">
              <a:spcBef>
                <a:spcPts val="0"/>
              </a:spcBef>
              <a:buNone/>
              <a:defRPr/>
            </a:lvl5pPr>
            <a:lvl6pPr marL="2286000" indent="0" rtl="0">
              <a:spcBef>
                <a:spcPts val="0"/>
              </a:spcBef>
              <a:buFont typeface="Arial"/>
              <a:buNone/>
              <a:defRPr/>
            </a:lvl6pPr>
            <a:lvl7pPr marL="2743200" indent="0" rtl="0">
              <a:spcBef>
                <a:spcPts val="0"/>
              </a:spcBef>
              <a:buFont typeface="Arial"/>
              <a:buNone/>
              <a:defRPr/>
            </a:lvl7pPr>
            <a:lvl8pPr marL="3200400" indent="0" rtl="0">
              <a:spcBef>
                <a:spcPts val="0"/>
              </a:spcBef>
              <a:buFont typeface="Arial"/>
              <a:buNone/>
              <a:defRPr/>
            </a:lvl8pPr>
            <a:lvl9pPr marL="3657600" indent="0" rtl="0">
              <a:spcBef>
                <a:spcPts val="0"/>
              </a:spcBef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208" name="Shape 208"/>
          <p:cNvSpPr txBox="1">
            <a:spLocks noGrp="1"/>
          </p:cNvSpPr>
          <p:nvPr>
            <p:ph type="title"/>
          </p:nvPr>
        </p:nvSpPr>
        <p:spPr>
          <a:xfrm>
            <a:off x="366712" y="325437"/>
            <a:ext cx="8410574" cy="460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lnSpc>
                <a:spcPct val="90000"/>
              </a:lnSpc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9" name="Shape 209"/>
          <p:cNvSpPr txBox="1">
            <a:spLocks noGrp="1"/>
          </p:cNvSpPr>
          <p:nvPr>
            <p:ph type="body" idx="2"/>
          </p:nvPr>
        </p:nvSpPr>
        <p:spPr>
          <a:xfrm>
            <a:off x="366714" y="1419224"/>
            <a:ext cx="8410574" cy="30384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1200"/>
              </a:spcBef>
              <a:buClr>
                <a:schemeClr val="accent1"/>
              </a:buClr>
              <a:buFont typeface="Arial"/>
              <a:buChar char="•"/>
              <a:defRPr/>
            </a:lvl1pPr>
            <a:lvl2pPr rtl="0">
              <a:spcBef>
                <a:spcPts val="300"/>
              </a:spcBef>
              <a:buClr>
                <a:schemeClr val="accent1"/>
              </a:buClr>
              <a:buFont typeface="Arial"/>
              <a:buChar char="–"/>
              <a:defRPr/>
            </a:lvl2pPr>
            <a:lvl3pPr rtl="0">
              <a:spcBef>
                <a:spcPts val="300"/>
              </a:spcBef>
              <a:buClr>
                <a:schemeClr val="accent1"/>
              </a:buClr>
              <a:buFont typeface="Arial"/>
              <a:buChar char="▪"/>
              <a:defRPr/>
            </a:lvl3pPr>
            <a:lvl4pPr marL="1658938" indent="-211138" rtl="0">
              <a:spcBef>
                <a:spcPts val="300"/>
              </a:spcBef>
              <a:buClr>
                <a:schemeClr val="accent1"/>
              </a:buClr>
              <a:buFont typeface="Arial"/>
              <a:buChar char="—"/>
              <a:defRPr/>
            </a:lvl4pPr>
            <a:lvl5pPr rtl="0">
              <a:spcBef>
                <a:spcPts val="300"/>
              </a:spcBef>
              <a:buClr>
                <a:schemeClr val="accent1"/>
              </a:buClr>
              <a:buFont typeface="Arial"/>
              <a:buChar char="»"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, Content, graphic area on left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/>
          </p:cNvSpPr>
          <p:nvPr>
            <p:ph type="pic" idx="2"/>
          </p:nvPr>
        </p:nvSpPr>
        <p:spPr>
          <a:xfrm>
            <a:off x="366713" y="1074737"/>
            <a:ext cx="2073274" cy="3382961"/>
          </a:xfrm>
          <a:prstGeom prst="rect">
            <a:avLst/>
          </a:prstGeom>
          <a:noFill/>
          <a:ln>
            <a:noFill/>
          </a:ln>
        </p:spPr>
      </p:sp>
      <p:sp>
        <p:nvSpPr>
          <p:cNvPr id="212" name="Shape 212"/>
          <p:cNvSpPr txBox="1">
            <a:spLocks noGrp="1"/>
          </p:cNvSpPr>
          <p:nvPr>
            <p:ph type="title"/>
          </p:nvPr>
        </p:nvSpPr>
        <p:spPr>
          <a:xfrm>
            <a:off x="366712" y="325437"/>
            <a:ext cx="8410574" cy="460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lnSpc>
                <a:spcPct val="90000"/>
              </a:lnSpc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3" name="Shape 213"/>
          <p:cNvSpPr txBox="1">
            <a:spLocks noGrp="1"/>
          </p:cNvSpPr>
          <p:nvPr>
            <p:ph type="body" idx="1"/>
          </p:nvPr>
        </p:nvSpPr>
        <p:spPr>
          <a:xfrm>
            <a:off x="2728913" y="1074737"/>
            <a:ext cx="6048376" cy="3382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1200"/>
              </a:spcBef>
              <a:buClr>
                <a:schemeClr val="accent1"/>
              </a:buClr>
              <a:buFont typeface="Arial"/>
              <a:buChar char="•"/>
              <a:defRPr/>
            </a:lvl1pPr>
            <a:lvl2pPr rtl="0">
              <a:spcBef>
                <a:spcPts val="300"/>
              </a:spcBef>
              <a:buClr>
                <a:schemeClr val="accent1"/>
              </a:buClr>
              <a:buFont typeface="Arial"/>
              <a:buChar char="–"/>
              <a:defRPr/>
            </a:lvl2pPr>
            <a:lvl3pPr rtl="0">
              <a:spcBef>
                <a:spcPts val="300"/>
              </a:spcBef>
              <a:buClr>
                <a:schemeClr val="accent1"/>
              </a:buClr>
              <a:buFont typeface="Arial"/>
              <a:buChar char="▪"/>
              <a:defRPr/>
            </a:lvl3pPr>
            <a:lvl4pPr marL="1658938" indent="-211138" rtl="0">
              <a:spcBef>
                <a:spcPts val="300"/>
              </a:spcBef>
              <a:buClr>
                <a:schemeClr val="accent1"/>
              </a:buClr>
              <a:buFont typeface="Arial"/>
              <a:buChar char="—"/>
              <a:defRPr/>
            </a:lvl4pPr>
            <a:lvl5pPr rtl="0">
              <a:spcBef>
                <a:spcPts val="300"/>
              </a:spcBef>
              <a:buClr>
                <a:schemeClr val="accent1"/>
              </a:buClr>
              <a:buFont typeface="Arial"/>
              <a:buChar char="»"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, Subtitle, and Content with graphic area at left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>
            <a:spLocks noGrp="1"/>
          </p:cNvSpPr>
          <p:nvPr>
            <p:ph type="pic" idx="2"/>
          </p:nvPr>
        </p:nvSpPr>
        <p:spPr>
          <a:xfrm>
            <a:off x="366713" y="1419225"/>
            <a:ext cx="2073274" cy="3038475"/>
          </a:xfrm>
          <a:prstGeom prst="rect">
            <a:avLst/>
          </a:prstGeom>
          <a:noFill/>
          <a:ln>
            <a:noFill/>
          </a:ln>
        </p:spPr>
      </p:sp>
      <p:sp>
        <p:nvSpPr>
          <p:cNvPr id="216" name="Shape 216"/>
          <p:cNvSpPr txBox="1">
            <a:spLocks noGrp="1"/>
          </p:cNvSpPr>
          <p:nvPr>
            <p:ph type="title"/>
          </p:nvPr>
        </p:nvSpPr>
        <p:spPr>
          <a:xfrm>
            <a:off x="366712" y="325437"/>
            <a:ext cx="8410574" cy="460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lnSpc>
                <a:spcPct val="90000"/>
              </a:lnSpc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7" name="Shape 217"/>
          <p:cNvSpPr txBox="1">
            <a:spLocks noGrp="1"/>
          </p:cNvSpPr>
          <p:nvPr>
            <p:ph type="body" idx="1"/>
          </p:nvPr>
        </p:nvSpPr>
        <p:spPr>
          <a:xfrm>
            <a:off x="366712" y="785812"/>
            <a:ext cx="8410574" cy="3462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1pPr>
            <a:lvl2pPr marL="457200" indent="0" rtl="0">
              <a:spcBef>
                <a:spcPts val="0"/>
              </a:spcBef>
              <a:buNone/>
              <a:defRPr/>
            </a:lvl2pPr>
            <a:lvl3pPr marL="914400" indent="0" rtl="0">
              <a:spcBef>
                <a:spcPts val="0"/>
              </a:spcBef>
              <a:buNone/>
              <a:defRPr/>
            </a:lvl3pPr>
            <a:lvl4pPr marL="1371600" indent="0" rtl="0">
              <a:spcBef>
                <a:spcPts val="0"/>
              </a:spcBef>
              <a:buNone/>
              <a:defRPr/>
            </a:lvl4pPr>
            <a:lvl5pPr marL="1828800" indent="0" rtl="0">
              <a:spcBef>
                <a:spcPts val="0"/>
              </a:spcBef>
              <a:buNone/>
              <a:defRPr/>
            </a:lvl5pPr>
            <a:lvl6pPr marL="2286000" indent="0" rtl="0">
              <a:spcBef>
                <a:spcPts val="0"/>
              </a:spcBef>
              <a:buFont typeface="Arial"/>
              <a:buNone/>
              <a:defRPr/>
            </a:lvl6pPr>
            <a:lvl7pPr marL="2743200" indent="0" rtl="0">
              <a:spcBef>
                <a:spcPts val="0"/>
              </a:spcBef>
              <a:buFont typeface="Arial"/>
              <a:buNone/>
              <a:defRPr/>
            </a:lvl7pPr>
            <a:lvl8pPr marL="3200400" indent="0" rtl="0">
              <a:spcBef>
                <a:spcPts val="0"/>
              </a:spcBef>
              <a:buFont typeface="Arial"/>
              <a:buNone/>
              <a:defRPr/>
            </a:lvl8pPr>
            <a:lvl9pPr marL="3657600" indent="0" rtl="0">
              <a:spcBef>
                <a:spcPts val="0"/>
              </a:spcBef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218" name="Shape 218"/>
          <p:cNvSpPr txBox="1">
            <a:spLocks noGrp="1"/>
          </p:cNvSpPr>
          <p:nvPr>
            <p:ph type="body" idx="3"/>
          </p:nvPr>
        </p:nvSpPr>
        <p:spPr>
          <a:xfrm>
            <a:off x="2728913" y="1419224"/>
            <a:ext cx="6048376" cy="30384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1200"/>
              </a:spcBef>
              <a:buClr>
                <a:schemeClr val="accent1"/>
              </a:buClr>
              <a:buFont typeface="Arial"/>
              <a:buChar char="•"/>
              <a:defRPr/>
            </a:lvl1pPr>
            <a:lvl2pPr rtl="0">
              <a:spcBef>
                <a:spcPts val="300"/>
              </a:spcBef>
              <a:buClr>
                <a:schemeClr val="accent1"/>
              </a:buClr>
              <a:buFont typeface="Arial"/>
              <a:buChar char="–"/>
              <a:defRPr/>
            </a:lvl2pPr>
            <a:lvl3pPr rtl="0">
              <a:spcBef>
                <a:spcPts val="300"/>
              </a:spcBef>
              <a:buClr>
                <a:schemeClr val="accent1"/>
              </a:buClr>
              <a:buFont typeface="Arial"/>
              <a:buChar char="▪"/>
              <a:defRPr/>
            </a:lvl3pPr>
            <a:lvl4pPr marL="1658938" indent="-211138" rtl="0">
              <a:spcBef>
                <a:spcPts val="300"/>
              </a:spcBef>
              <a:buClr>
                <a:schemeClr val="accent1"/>
              </a:buClr>
              <a:buFont typeface="Arial"/>
              <a:buChar char="—"/>
              <a:defRPr/>
            </a:lvl4pPr>
            <a:lvl5pPr rtl="0">
              <a:spcBef>
                <a:spcPts val="300"/>
              </a:spcBef>
              <a:buClr>
                <a:schemeClr val="accent1"/>
              </a:buClr>
              <a:buFont typeface="Arial"/>
              <a:buChar char="»"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wo Columns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>
            <a:spLocks noGrp="1"/>
          </p:cNvSpPr>
          <p:nvPr>
            <p:ph type="title"/>
          </p:nvPr>
        </p:nvSpPr>
        <p:spPr>
          <a:xfrm>
            <a:off x="366712" y="325437"/>
            <a:ext cx="8410574" cy="460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lnSpc>
                <a:spcPct val="90000"/>
              </a:lnSpc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>
            <a:off x="366713" y="1074737"/>
            <a:ext cx="4032464" cy="3382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1200"/>
              </a:spcBef>
              <a:buClr>
                <a:schemeClr val="accent1"/>
              </a:buClr>
              <a:buFont typeface="Arial"/>
              <a:buChar char="•"/>
              <a:defRPr/>
            </a:lvl1pPr>
            <a:lvl2pPr rtl="0">
              <a:spcBef>
                <a:spcPts val="300"/>
              </a:spcBef>
              <a:buClr>
                <a:schemeClr val="accent1"/>
              </a:buClr>
              <a:buFont typeface="Arial"/>
              <a:buChar char="–"/>
              <a:defRPr/>
            </a:lvl2pPr>
            <a:lvl3pPr rtl="0">
              <a:spcBef>
                <a:spcPts val="300"/>
              </a:spcBef>
              <a:buClr>
                <a:schemeClr val="accent1"/>
              </a:buClr>
              <a:buFont typeface="Arial"/>
              <a:buChar char="▪"/>
              <a:defRPr/>
            </a:lvl3pPr>
            <a:lvl4pPr marL="1658938" indent="-211138" rtl="0">
              <a:spcBef>
                <a:spcPts val="300"/>
              </a:spcBef>
              <a:buClr>
                <a:schemeClr val="accent1"/>
              </a:buClr>
              <a:buFont typeface="Arial"/>
              <a:buChar char="—"/>
              <a:defRPr/>
            </a:lvl4pPr>
            <a:lvl5pPr rtl="0">
              <a:spcBef>
                <a:spcPts val="300"/>
              </a:spcBef>
              <a:buClr>
                <a:schemeClr val="accent1"/>
              </a:buClr>
              <a:buFont typeface="Arial"/>
              <a:buChar char="»"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2" name="Shape 222"/>
          <p:cNvSpPr txBox="1">
            <a:spLocks noGrp="1"/>
          </p:cNvSpPr>
          <p:nvPr>
            <p:ph type="body" idx="2"/>
          </p:nvPr>
        </p:nvSpPr>
        <p:spPr>
          <a:xfrm>
            <a:off x="4744823" y="1074737"/>
            <a:ext cx="4032464" cy="3382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1200"/>
              </a:spcBef>
              <a:buClr>
                <a:schemeClr val="accent1"/>
              </a:buClr>
              <a:buFont typeface="Arial"/>
              <a:buChar char="•"/>
              <a:defRPr/>
            </a:lvl1pPr>
            <a:lvl2pPr rtl="0">
              <a:spcBef>
                <a:spcPts val="300"/>
              </a:spcBef>
              <a:buClr>
                <a:schemeClr val="accent1"/>
              </a:buClr>
              <a:buFont typeface="Arial"/>
              <a:buChar char="–"/>
              <a:defRPr/>
            </a:lvl2pPr>
            <a:lvl3pPr rtl="0">
              <a:spcBef>
                <a:spcPts val="300"/>
              </a:spcBef>
              <a:buClr>
                <a:schemeClr val="accent1"/>
              </a:buClr>
              <a:buFont typeface="Arial"/>
              <a:buChar char="▪"/>
              <a:defRPr/>
            </a:lvl3pPr>
            <a:lvl4pPr marL="1658938" indent="-211138" rtl="0">
              <a:spcBef>
                <a:spcPts val="300"/>
              </a:spcBef>
              <a:buClr>
                <a:schemeClr val="accent1"/>
              </a:buClr>
              <a:buFont typeface="Arial"/>
              <a:buChar char="—"/>
              <a:defRPr/>
            </a:lvl4pPr>
            <a:lvl5pPr rtl="0">
              <a:spcBef>
                <a:spcPts val="300"/>
              </a:spcBef>
              <a:buClr>
                <a:schemeClr val="accent1"/>
              </a:buClr>
              <a:buFont typeface="Arial"/>
              <a:buChar char="»"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ck background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786E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Shape 226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227" name="Shape 227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2014 Pivotal. All rights reserved.</a:t>
            </a:r>
          </a:p>
        </p:txBody>
      </p:sp>
      <p:pic>
        <p:nvPicPr>
          <p:cNvPr id="228" name="Shape 228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7941732" y="4713966"/>
            <a:ext cx="957261" cy="2194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Pivotal Title Slide">
    <p:bg>
      <p:bgPr>
        <a:solidFill>
          <a:schemeClr val="accent1"/>
        </a:solid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1701800" y="3094571"/>
            <a:ext cx="5689600" cy="4462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250" b="0" i="0" u="none" strike="noStrike" cap="none" baseline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BUILT FOR THE</a:t>
            </a:r>
            <a:r>
              <a:rPr lang="en-US" sz="2250" b="0" i="0" u="none" strike="noStrike" cap="small" baseline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50" b="0" i="0" u="none" strike="noStrike" cap="none" baseline="0">
                <a:solidFill>
                  <a:srgbClr val="3EA7BC"/>
                </a:solidFill>
                <a:latin typeface="Arial"/>
                <a:ea typeface="Arial"/>
                <a:cs typeface="Arial"/>
                <a:sym typeface="Arial"/>
              </a:rPr>
              <a:t>SPEED OF BUSINESS</a:t>
            </a:r>
          </a:p>
        </p:txBody>
      </p:sp>
      <p:pic>
        <p:nvPicPr>
          <p:cNvPr id="232" name="Shape 232"/>
          <p:cNvPicPr preferRelativeResize="0"/>
          <p:nvPr/>
        </p:nvPicPr>
        <p:blipFill rotWithShape="1">
          <a:blip r:embed="rId2"/>
          <a:srcRect r="5547"/>
          <a:stretch/>
        </p:blipFill>
        <p:spPr>
          <a:xfrm>
            <a:off x="1973533" y="1659708"/>
            <a:ext cx="5189266" cy="12591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chemeClr val="lt2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Shape 235"/>
          <p:cNvSpPr txBox="1">
            <a:spLocks noGrp="1"/>
          </p:cNvSpPr>
          <p:nvPr>
            <p:ph type="ctrTitle"/>
          </p:nvPr>
        </p:nvSpPr>
        <p:spPr>
          <a:xfrm>
            <a:off x="890587" y="1312907"/>
            <a:ext cx="4384145" cy="100642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buClr>
                <a:srgbClr val="F16F3B"/>
              </a:buClr>
              <a:buFont typeface="Arial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6" name="Shape 236"/>
          <p:cNvSpPr txBox="1">
            <a:spLocks noGrp="1"/>
          </p:cNvSpPr>
          <p:nvPr>
            <p:ph type="subTitle" idx="1"/>
          </p:nvPr>
        </p:nvSpPr>
        <p:spPr>
          <a:xfrm>
            <a:off x="890587" y="2633383"/>
            <a:ext cx="6048374" cy="36933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buClr>
                <a:srgbClr val="2C95DD"/>
              </a:buClr>
              <a:buFont typeface="Arial"/>
              <a:buNone/>
              <a:defRPr/>
            </a:lvl1pPr>
            <a:lvl2pPr marL="457200" marR="0" indent="0" algn="ctr" rtl="0">
              <a:spcBef>
                <a:spcPts val="480"/>
              </a:spcBef>
              <a:buClr>
                <a:srgbClr val="2C95DD"/>
              </a:buClr>
              <a:buFont typeface="Arial"/>
              <a:buNone/>
              <a:defRPr/>
            </a:lvl2pPr>
            <a:lvl3pPr marL="914400" marR="0" indent="0" algn="ctr" rtl="0">
              <a:spcBef>
                <a:spcPts val="400"/>
              </a:spcBef>
              <a:buClr>
                <a:srgbClr val="2C95DD"/>
              </a:buClr>
              <a:buFont typeface="Arial"/>
              <a:buNone/>
              <a:defRPr/>
            </a:lvl3pPr>
            <a:lvl4pPr marL="1371600" marR="0" indent="0" algn="ctr" rtl="0">
              <a:spcBef>
                <a:spcPts val="360"/>
              </a:spcBef>
              <a:buClr>
                <a:srgbClr val="2C95DD"/>
              </a:buClr>
              <a:buFont typeface="Arial"/>
              <a:buNone/>
              <a:defRPr/>
            </a:lvl4pPr>
            <a:lvl5pPr marL="1828800" marR="0" indent="0" algn="ctr" rtl="0">
              <a:spcBef>
                <a:spcPts val="360"/>
              </a:spcBef>
              <a:buClr>
                <a:srgbClr val="2C95DD"/>
              </a:buClr>
              <a:buFont typeface="Arial"/>
              <a:buNone/>
              <a:defRPr/>
            </a:lvl5pPr>
            <a:lvl6pPr marL="2286000" marR="0" indent="0" algn="ctr" rtl="0">
              <a:spcBef>
                <a:spcPts val="400"/>
              </a:spcBef>
              <a:buClr>
                <a:srgbClr val="ACACAC"/>
              </a:buClr>
              <a:buFont typeface="Arial"/>
              <a:buNone/>
              <a:defRPr/>
            </a:lvl6pPr>
            <a:lvl7pPr marL="2743200" marR="0" indent="0" algn="ctr" rtl="0">
              <a:spcBef>
                <a:spcPts val="400"/>
              </a:spcBef>
              <a:buClr>
                <a:srgbClr val="ACACAC"/>
              </a:buClr>
              <a:buFont typeface="Arial"/>
              <a:buNone/>
              <a:defRPr/>
            </a:lvl7pPr>
            <a:lvl8pPr marL="3200400" marR="0" indent="0" algn="ctr" rtl="0">
              <a:spcBef>
                <a:spcPts val="400"/>
              </a:spcBef>
              <a:buClr>
                <a:srgbClr val="ACACAC"/>
              </a:buClr>
              <a:buFont typeface="Arial"/>
              <a:buNone/>
              <a:defRPr/>
            </a:lvl8pPr>
            <a:lvl9pPr marL="3657600" marR="0" indent="0" algn="ctr" rtl="0">
              <a:spcBef>
                <a:spcPts val="400"/>
              </a:spcBef>
              <a:buClr>
                <a:srgbClr val="ACACAC"/>
              </a:buClr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237" name="Shape 237"/>
          <p:cNvSpPr txBox="1">
            <a:spLocks noGrp="1"/>
          </p:cNvSpPr>
          <p:nvPr>
            <p:ph type="body" idx="2"/>
          </p:nvPr>
        </p:nvSpPr>
        <p:spPr>
          <a:xfrm>
            <a:off x="908582" y="3710101"/>
            <a:ext cx="5026550" cy="2769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Clr>
                <a:srgbClr val="7F7F7F"/>
              </a:buClr>
              <a:buFont typeface="Arial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8" name="Shape 238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786E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Shape 239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240" name="Shape 240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2014 Pivotal. All rights reserved.</a:t>
            </a:r>
          </a:p>
        </p:txBody>
      </p:sp>
      <p:pic>
        <p:nvPicPr>
          <p:cNvPr id="241" name="Shape 241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7941732" y="4713966"/>
            <a:ext cx="957261" cy="219454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Shape 242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chemeClr val="dk2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Shape 243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685D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Shape 244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pic>
        <p:nvPicPr>
          <p:cNvPr id="245" name="Shape 245"/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7951410" y="4686262"/>
            <a:ext cx="899576" cy="255362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Shape 246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2014 Pivotal. All rights reserved.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Divider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685D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Shape 250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251" name="Shape 251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2014 Pivotal. All rights reserved.</a:t>
            </a:r>
          </a:p>
        </p:txBody>
      </p:sp>
      <p:sp>
        <p:nvSpPr>
          <p:cNvPr id="252" name="Shape 252"/>
          <p:cNvSpPr txBox="1">
            <a:spLocks noGrp="1"/>
          </p:cNvSpPr>
          <p:nvPr>
            <p:ph type="ctrTitle"/>
          </p:nvPr>
        </p:nvSpPr>
        <p:spPr>
          <a:xfrm>
            <a:off x="1017587" y="1739930"/>
            <a:ext cx="6048376" cy="62068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buClr>
                <a:schemeClr val="accent3"/>
              </a:buClr>
              <a:buFont typeface="Arial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53" name="Shape 253"/>
          <p:cNvSpPr txBox="1">
            <a:spLocks noGrp="1"/>
          </p:cNvSpPr>
          <p:nvPr>
            <p:ph type="body" idx="1"/>
          </p:nvPr>
        </p:nvSpPr>
        <p:spPr>
          <a:xfrm>
            <a:off x="1026053" y="2447127"/>
            <a:ext cx="6048374" cy="56276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1200"/>
              </a:spcBef>
              <a:buClr>
                <a:srgbClr val="1C7B70"/>
              </a:buClr>
              <a:buFont typeface="Arial"/>
              <a:buNone/>
              <a:defRPr/>
            </a:lvl1pPr>
            <a:lvl2pPr rtl="0">
              <a:spcBef>
                <a:spcPts val="300"/>
              </a:spcBef>
              <a:buClr>
                <a:srgbClr val="1C7B70"/>
              </a:buClr>
              <a:buFont typeface="Arial"/>
              <a:buNone/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pic>
        <p:nvPicPr>
          <p:cNvPr id="254" name="Shape 254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7941732" y="4713966"/>
            <a:ext cx="957261" cy="219454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Shape 255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685D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Shape 257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258" name="Shape 258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2014 Pivotal. All rights reserved.</a:t>
            </a:r>
          </a:p>
        </p:txBody>
      </p:sp>
      <p:pic>
        <p:nvPicPr>
          <p:cNvPr id="259" name="Shape 259"/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7951410" y="4686262"/>
            <a:ext cx="899576" cy="255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Divider 1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/>
          <p:nvPr/>
        </p:nvSpPr>
        <p:spPr>
          <a:xfrm>
            <a:off x="0" y="0"/>
            <a:ext cx="9144000" cy="2168501"/>
          </a:xfrm>
          <a:prstGeom prst="rect">
            <a:avLst/>
          </a:prstGeom>
          <a:gradFill>
            <a:gsLst>
              <a:gs pos="0">
                <a:schemeClr val="lt1"/>
              </a:gs>
              <a:gs pos="100000">
                <a:srgbClr val="BFBFBF">
                  <a:alpha val="60784"/>
                </a:srgbClr>
              </a:gs>
            </a:gsLst>
            <a:lin ang="162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Shape 262"/>
          <p:cNvSpPr txBox="1">
            <a:spLocks noGrp="1"/>
          </p:cNvSpPr>
          <p:nvPr>
            <p:ph type="ctrTitle"/>
          </p:nvPr>
        </p:nvSpPr>
        <p:spPr>
          <a:xfrm>
            <a:off x="2728911" y="1006879"/>
            <a:ext cx="6048376" cy="121879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buClr>
                <a:schemeClr val="dk2"/>
              </a:buClr>
              <a:buFont typeface="Arial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3" name="Shape 263"/>
          <p:cNvSpPr txBox="1">
            <a:spLocks noGrp="1"/>
          </p:cNvSpPr>
          <p:nvPr>
            <p:ph type="subTitle" idx="1"/>
          </p:nvPr>
        </p:nvSpPr>
        <p:spPr>
          <a:xfrm>
            <a:off x="2728913" y="2455863"/>
            <a:ext cx="6048374" cy="190170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600"/>
              </a:spcBef>
              <a:buClr>
                <a:srgbClr val="2C95DD"/>
              </a:buClr>
              <a:buFont typeface="Arial"/>
              <a:buNone/>
              <a:defRPr/>
            </a:lvl1pPr>
            <a:lvl2pPr marL="457200" marR="0" indent="0" algn="ctr" rtl="0">
              <a:spcBef>
                <a:spcPts val="480"/>
              </a:spcBef>
              <a:buClr>
                <a:srgbClr val="2C95DD"/>
              </a:buClr>
              <a:buFont typeface="Arial"/>
              <a:buNone/>
              <a:defRPr/>
            </a:lvl2pPr>
            <a:lvl3pPr marL="914400" marR="0" indent="0" algn="ctr" rtl="0">
              <a:spcBef>
                <a:spcPts val="400"/>
              </a:spcBef>
              <a:buClr>
                <a:srgbClr val="2C95DD"/>
              </a:buClr>
              <a:buFont typeface="Arial"/>
              <a:buNone/>
              <a:defRPr/>
            </a:lvl3pPr>
            <a:lvl4pPr marL="1371600" marR="0" indent="0" algn="ctr" rtl="0">
              <a:spcBef>
                <a:spcPts val="360"/>
              </a:spcBef>
              <a:buClr>
                <a:srgbClr val="2C95DD"/>
              </a:buClr>
              <a:buFont typeface="Arial"/>
              <a:buNone/>
              <a:defRPr/>
            </a:lvl4pPr>
            <a:lvl5pPr marL="1828800" marR="0" indent="0" algn="ctr" rtl="0">
              <a:spcBef>
                <a:spcPts val="360"/>
              </a:spcBef>
              <a:buClr>
                <a:srgbClr val="2C95DD"/>
              </a:buClr>
              <a:buFont typeface="Arial"/>
              <a:buNone/>
              <a:defRPr/>
            </a:lvl5pPr>
            <a:lvl6pPr marL="2286000" marR="0" indent="0" algn="ctr" rtl="0">
              <a:spcBef>
                <a:spcPts val="400"/>
              </a:spcBef>
              <a:buClr>
                <a:srgbClr val="ACACAC"/>
              </a:buClr>
              <a:buFont typeface="Arial"/>
              <a:buNone/>
              <a:defRPr/>
            </a:lvl6pPr>
            <a:lvl7pPr marL="2743200" marR="0" indent="0" algn="ctr" rtl="0">
              <a:spcBef>
                <a:spcPts val="400"/>
              </a:spcBef>
              <a:buClr>
                <a:srgbClr val="ACACAC"/>
              </a:buClr>
              <a:buFont typeface="Arial"/>
              <a:buNone/>
              <a:defRPr/>
            </a:lvl7pPr>
            <a:lvl8pPr marL="3200400" marR="0" indent="0" algn="ctr" rtl="0">
              <a:spcBef>
                <a:spcPts val="400"/>
              </a:spcBef>
              <a:buClr>
                <a:srgbClr val="ACACAC"/>
              </a:buClr>
              <a:buFont typeface="Arial"/>
              <a:buNone/>
              <a:defRPr/>
            </a:lvl8pPr>
            <a:lvl9pPr marL="3657600" marR="0" indent="0" algn="ctr" rtl="0">
              <a:spcBef>
                <a:spcPts val="400"/>
              </a:spcBef>
              <a:buClr>
                <a:srgbClr val="ACACAC"/>
              </a:buClr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264" name="Shape 264"/>
          <p:cNvSpPr/>
          <p:nvPr/>
        </p:nvSpPr>
        <p:spPr>
          <a:xfrm>
            <a:off x="0" y="0"/>
            <a:ext cx="9144000" cy="2168501"/>
          </a:xfrm>
          <a:prstGeom prst="rect">
            <a:avLst/>
          </a:prstGeom>
          <a:gradFill>
            <a:gsLst>
              <a:gs pos="0">
                <a:schemeClr val="lt1"/>
              </a:gs>
              <a:gs pos="100000">
                <a:srgbClr val="666666">
                  <a:alpha val="60784"/>
                </a:srgbClr>
              </a:gs>
            </a:gsLst>
            <a:lin ang="162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Divider 3 -Large Text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786E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Shape 268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269" name="Shape 269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2014 Pivotal. All rights reserved.</a:t>
            </a:r>
          </a:p>
        </p:txBody>
      </p:sp>
      <p:sp>
        <p:nvSpPr>
          <p:cNvPr id="270" name="Shape 270"/>
          <p:cNvSpPr txBox="1">
            <a:spLocks noGrp="1"/>
          </p:cNvSpPr>
          <p:nvPr>
            <p:ph type="ctrTitle"/>
          </p:nvPr>
        </p:nvSpPr>
        <p:spPr>
          <a:xfrm>
            <a:off x="670454" y="1674283"/>
            <a:ext cx="6048376" cy="13542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buClr>
                <a:schemeClr val="dk2"/>
              </a:buClr>
              <a:buFont typeface="Arial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pic>
        <p:nvPicPr>
          <p:cNvPr id="271" name="Shape 271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7941732" y="4713966"/>
            <a:ext cx="957261" cy="219454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Shape 272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685D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Shape 274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275" name="Shape 275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2014 Pivotal. All rights reserved.</a:t>
            </a:r>
          </a:p>
        </p:txBody>
      </p:sp>
      <p:pic>
        <p:nvPicPr>
          <p:cNvPr id="276" name="Shape 276"/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7951410" y="4686262"/>
            <a:ext cx="899576" cy="255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Only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366712" y="325437"/>
            <a:ext cx="8410574" cy="460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lnSpc>
                <a:spcPct val="90000"/>
              </a:lnSpc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Subtitle only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 txBox="1">
            <a:spLocks noGrp="1"/>
          </p:cNvSpPr>
          <p:nvPr>
            <p:ph type="body" idx="1"/>
          </p:nvPr>
        </p:nvSpPr>
        <p:spPr>
          <a:xfrm>
            <a:off x="366712" y="785812"/>
            <a:ext cx="8410574" cy="3462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1pPr>
            <a:lvl2pPr marL="457200" indent="0" rtl="0">
              <a:spcBef>
                <a:spcPts val="0"/>
              </a:spcBef>
              <a:buNone/>
              <a:defRPr/>
            </a:lvl2pPr>
            <a:lvl3pPr marL="914400" indent="0" rtl="0">
              <a:spcBef>
                <a:spcPts val="0"/>
              </a:spcBef>
              <a:buNone/>
              <a:defRPr/>
            </a:lvl3pPr>
            <a:lvl4pPr marL="1371600" indent="0" rtl="0">
              <a:spcBef>
                <a:spcPts val="0"/>
              </a:spcBef>
              <a:buNone/>
              <a:defRPr/>
            </a:lvl4pPr>
            <a:lvl5pPr marL="1828800" indent="0" rtl="0">
              <a:spcBef>
                <a:spcPts val="0"/>
              </a:spcBef>
              <a:buNone/>
              <a:defRPr/>
            </a:lvl5pPr>
            <a:lvl6pPr marL="2286000" indent="0" rtl="0">
              <a:spcBef>
                <a:spcPts val="0"/>
              </a:spcBef>
              <a:buFont typeface="Arial"/>
              <a:buNone/>
              <a:defRPr/>
            </a:lvl6pPr>
            <a:lvl7pPr marL="2743200" indent="0" rtl="0">
              <a:spcBef>
                <a:spcPts val="0"/>
              </a:spcBef>
              <a:buFont typeface="Arial"/>
              <a:buNone/>
              <a:defRPr/>
            </a:lvl7pPr>
            <a:lvl8pPr marL="3200400" indent="0" rtl="0">
              <a:spcBef>
                <a:spcPts val="0"/>
              </a:spcBef>
              <a:buFont typeface="Arial"/>
              <a:buNone/>
              <a:defRPr/>
            </a:lvl8pPr>
            <a:lvl9pPr marL="3657600" indent="0" rtl="0">
              <a:spcBef>
                <a:spcPts val="0"/>
              </a:spcBef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281" name="Shape 281"/>
          <p:cNvSpPr txBox="1">
            <a:spLocks noGrp="1"/>
          </p:cNvSpPr>
          <p:nvPr>
            <p:ph type="title"/>
          </p:nvPr>
        </p:nvSpPr>
        <p:spPr>
          <a:xfrm>
            <a:off x="366712" y="325437"/>
            <a:ext cx="8410574" cy="460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lnSpc>
                <a:spcPct val="90000"/>
              </a:lnSpc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with Subtitle and Conten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 txBox="1">
            <a:spLocks noGrp="1"/>
          </p:cNvSpPr>
          <p:nvPr>
            <p:ph type="body" idx="1"/>
          </p:nvPr>
        </p:nvSpPr>
        <p:spPr>
          <a:xfrm>
            <a:off x="366712" y="785812"/>
            <a:ext cx="8410574" cy="3462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1pPr>
            <a:lvl2pPr marL="457200" indent="0" rtl="0">
              <a:spcBef>
                <a:spcPts val="0"/>
              </a:spcBef>
              <a:buNone/>
              <a:defRPr/>
            </a:lvl2pPr>
            <a:lvl3pPr marL="914400" indent="0" rtl="0">
              <a:spcBef>
                <a:spcPts val="0"/>
              </a:spcBef>
              <a:buNone/>
              <a:defRPr/>
            </a:lvl3pPr>
            <a:lvl4pPr marL="1371600" indent="0" rtl="0">
              <a:spcBef>
                <a:spcPts val="0"/>
              </a:spcBef>
              <a:buNone/>
              <a:defRPr/>
            </a:lvl4pPr>
            <a:lvl5pPr marL="1828800" indent="0" rtl="0">
              <a:spcBef>
                <a:spcPts val="0"/>
              </a:spcBef>
              <a:buNone/>
              <a:defRPr/>
            </a:lvl5pPr>
            <a:lvl6pPr marL="2286000" indent="0" rtl="0">
              <a:spcBef>
                <a:spcPts val="0"/>
              </a:spcBef>
              <a:buFont typeface="Arial"/>
              <a:buNone/>
              <a:defRPr/>
            </a:lvl6pPr>
            <a:lvl7pPr marL="2743200" indent="0" rtl="0">
              <a:spcBef>
                <a:spcPts val="0"/>
              </a:spcBef>
              <a:buFont typeface="Arial"/>
              <a:buNone/>
              <a:defRPr/>
            </a:lvl7pPr>
            <a:lvl8pPr marL="3200400" indent="0" rtl="0">
              <a:spcBef>
                <a:spcPts val="0"/>
              </a:spcBef>
              <a:buFont typeface="Arial"/>
              <a:buNone/>
              <a:defRPr/>
            </a:lvl8pPr>
            <a:lvl9pPr marL="3657600" indent="0" rtl="0">
              <a:spcBef>
                <a:spcPts val="0"/>
              </a:spcBef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284" name="Shape 284"/>
          <p:cNvSpPr txBox="1">
            <a:spLocks noGrp="1"/>
          </p:cNvSpPr>
          <p:nvPr>
            <p:ph type="title"/>
          </p:nvPr>
        </p:nvSpPr>
        <p:spPr>
          <a:xfrm>
            <a:off x="366712" y="325437"/>
            <a:ext cx="8410574" cy="460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lnSpc>
                <a:spcPct val="90000"/>
              </a:lnSpc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5" name="Shape 285"/>
          <p:cNvSpPr txBox="1">
            <a:spLocks noGrp="1"/>
          </p:cNvSpPr>
          <p:nvPr>
            <p:ph type="body" idx="2"/>
          </p:nvPr>
        </p:nvSpPr>
        <p:spPr>
          <a:xfrm>
            <a:off x="366714" y="1419224"/>
            <a:ext cx="8410574" cy="30384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1200"/>
              </a:spcBef>
              <a:buClr>
                <a:schemeClr val="accent1"/>
              </a:buClr>
              <a:buFont typeface="Arial"/>
              <a:buChar char="•"/>
              <a:defRPr/>
            </a:lvl1pPr>
            <a:lvl2pPr rtl="0">
              <a:spcBef>
                <a:spcPts val="300"/>
              </a:spcBef>
              <a:buClr>
                <a:schemeClr val="accent1"/>
              </a:buClr>
              <a:buFont typeface="Arial"/>
              <a:buChar char="–"/>
              <a:defRPr/>
            </a:lvl2pPr>
            <a:lvl3pPr rtl="0">
              <a:spcBef>
                <a:spcPts val="300"/>
              </a:spcBef>
              <a:buClr>
                <a:schemeClr val="accent1"/>
              </a:buClr>
              <a:buFont typeface="Arial"/>
              <a:buChar char="▪"/>
              <a:defRPr/>
            </a:lvl3pPr>
            <a:lvl4pPr marL="1658938" indent="-211138" rtl="0">
              <a:spcBef>
                <a:spcPts val="300"/>
              </a:spcBef>
              <a:buClr>
                <a:schemeClr val="accent1"/>
              </a:buClr>
              <a:buFont typeface="Arial"/>
              <a:buChar char="—"/>
              <a:defRPr/>
            </a:lvl4pPr>
            <a:lvl5pPr rtl="0">
              <a:spcBef>
                <a:spcPts val="300"/>
              </a:spcBef>
              <a:buClr>
                <a:schemeClr val="accent1"/>
              </a:buClr>
              <a:buFont typeface="Arial"/>
              <a:buChar char="»"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, Content, graphic area on left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>
            <a:spLocks noGrp="1"/>
          </p:cNvSpPr>
          <p:nvPr>
            <p:ph type="pic" idx="2"/>
          </p:nvPr>
        </p:nvSpPr>
        <p:spPr>
          <a:xfrm>
            <a:off x="366713" y="1074737"/>
            <a:ext cx="2073274" cy="3382961"/>
          </a:xfrm>
          <a:prstGeom prst="rect">
            <a:avLst/>
          </a:prstGeom>
          <a:noFill/>
          <a:ln>
            <a:noFill/>
          </a:ln>
        </p:spPr>
      </p:sp>
      <p:sp>
        <p:nvSpPr>
          <p:cNvPr id="288" name="Shape 288"/>
          <p:cNvSpPr txBox="1">
            <a:spLocks noGrp="1"/>
          </p:cNvSpPr>
          <p:nvPr>
            <p:ph type="title"/>
          </p:nvPr>
        </p:nvSpPr>
        <p:spPr>
          <a:xfrm>
            <a:off x="366712" y="325437"/>
            <a:ext cx="8410574" cy="460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lnSpc>
                <a:spcPct val="90000"/>
              </a:lnSpc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9" name="Shape 289"/>
          <p:cNvSpPr txBox="1">
            <a:spLocks noGrp="1"/>
          </p:cNvSpPr>
          <p:nvPr>
            <p:ph type="body" idx="1"/>
          </p:nvPr>
        </p:nvSpPr>
        <p:spPr>
          <a:xfrm>
            <a:off x="2728913" y="1074737"/>
            <a:ext cx="6048376" cy="3382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1200"/>
              </a:spcBef>
              <a:buClr>
                <a:schemeClr val="accent1"/>
              </a:buClr>
              <a:buFont typeface="Arial"/>
              <a:buChar char="•"/>
              <a:defRPr/>
            </a:lvl1pPr>
            <a:lvl2pPr rtl="0">
              <a:spcBef>
                <a:spcPts val="300"/>
              </a:spcBef>
              <a:buClr>
                <a:schemeClr val="accent1"/>
              </a:buClr>
              <a:buFont typeface="Arial"/>
              <a:buChar char="–"/>
              <a:defRPr/>
            </a:lvl2pPr>
            <a:lvl3pPr rtl="0">
              <a:spcBef>
                <a:spcPts val="300"/>
              </a:spcBef>
              <a:buClr>
                <a:schemeClr val="accent1"/>
              </a:buClr>
              <a:buFont typeface="Arial"/>
              <a:buChar char="▪"/>
              <a:defRPr/>
            </a:lvl3pPr>
            <a:lvl4pPr marL="1658938" indent="-211138" rtl="0">
              <a:spcBef>
                <a:spcPts val="300"/>
              </a:spcBef>
              <a:buClr>
                <a:schemeClr val="accent1"/>
              </a:buClr>
              <a:buFont typeface="Arial"/>
              <a:buChar char="—"/>
              <a:defRPr/>
            </a:lvl4pPr>
            <a:lvl5pPr rtl="0">
              <a:spcBef>
                <a:spcPts val="300"/>
              </a:spcBef>
              <a:buClr>
                <a:schemeClr val="accent1"/>
              </a:buClr>
              <a:buFont typeface="Arial"/>
              <a:buChar char="»"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, Subtitle, and Content with graphic area at left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>
            <a:spLocks noGrp="1"/>
          </p:cNvSpPr>
          <p:nvPr>
            <p:ph type="pic" idx="2"/>
          </p:nvPr>
        </p:nvSpPr>
        <p:spPr>
          <a:xfrm>
            <a:off x="366713" y="1419225"/>
            <a:ext cx="2073274" cy="3038475"/>
          </a:xfrm>
          <a:prstGeom prst="rect">
            <a:avLst/>
          </a:prstGeom>
          <a:noFill/>
          <a:ln>
            <a:noFill/>
          </a:ln>
        </p:spPr>
      </p:sp>
      <p:sp>
        <p:nvSpPr>
          <p:cNvPr id="292" name="Shape 292"/>
          <p:cNvSpPr txBox="1">
            <a:spLocks noGrp="1"/>
          </p:cNvSpPr>
          <p:nvPr>
            <p:ph type="title"/>
          </p:nvPr>
        </p:nvSpPr>
        <p:spPr>
          <a:xfrm>
            <a:off x="366712" y="325437"/>
            <a:ext cx="8410574" cy="460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lnSpc>
                <a:spcPct val="90000"/>
              </a:lnSpc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93" name="Shape 293"/>
          <p:cNvSpPr txBox="1">
            <a:spLocks noGrp="1"/>
          </p:cNvSpPr>
          <p:nvPr>
            <p:ph type="body" idx="1"/>
          </p:nvPr>
        </p:nvSpPr>
        <p:spPr>
          <a:xfrm>
            <a:off x="366712" y="785812"/>
            <a:ext cx="8410574" cy="3462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1pPr>
            <a:lvl2pPr marL="457200" indent="0" rtl="0">
              <a:spcBef>
                <a:spcPts val="0"/>
              </a:spcBef>
              <a:buNone/>
              <a:defRPr/>
            </a:lvl2pPr>
            <a:lvl3pPr marL="914400" indent="0" rtl="0">
              <a:spcBef>
                <a:spcPts val="0"/>
              </a:spcBef>
              <a:buNone/>
              <a:defRPr/>
            </a:lvl3pPr>
            <a:lvl4pPr marL="1371600" indent="0" rtl="0">
              <a:spcBef>
                <a:spcPts val="0"/>
              </a:spcBef>
              <a:buNone/>
              <a:defRPr/>
            </a:lvl4pPr>
            <a:lvl5pPr marL="1828800" indent="0" rtl="0">
              <a:spcBef>
                <a:spcPts val="0"/>
              </a:spcBef>
              <a:buNone/>
              <a:defRPr/>
            </a:lvl5pPr>
            <a:lvl6pPr marL="2286000" indent="0" rtl="0">
              <a:spcBef>
                <a:spcPts val="0"/>
              </a:spcBef>
              <a:buFont typeface="Arial"/>
              <a:buNone/>
              <a:defRPr/>
            </a:lvl6pPr>
            <a:lvl7pPr marL="2743200" indent="0" rtl="0">
              <a:spcBef>
                <a:spcPts val="0"/>
              </a:spcBef>
              <a:buFont typeface="Arial"/>
              <a:buNone/>
              <a:defRPr/>
            </a:lvl7pPr>
            <a:lvl8pPr marL="3200400" indent="0" rtl="0">
              <a:spcBef>
                <a:spcPts val="0"/>
              </a:spcBef>
              <a:buFont typeface="Arial"/>
              <a:buNone/>
              <a:defRPr/>
            </a:lvl8pPr>
            <a:lvl9pPr marL="3657600" indent="0" rtl="0">
              <a:spcBef>
                <a:spcPts val="0"/>
              </a:spcBef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294" name="Shape 294"/>
          <p:cNvSpPr txBox="1">
            <a:spLocks noGrp="1"/>
          </p:cNvSpPr>
          <p:nvPr>
            <p:ph type="body" idx="3"/>
          </p:nvPr>
        </p:nvSpPr>
        <p:spPr>
          <a:xfrm>
            <a:off x="2728913" y="1419224"/>
            <a:ext cx="6048376" cy="30384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1200"/>
              </a:spcBef>
              <a:buClr>
                <a:schemeClr val="accent1"/>
              </a:buClr>
              <a:buFont typeface="Arial"/>
              <a:buChar char="•"/>
              <a:defRPr/>
            </a:lvl1pPr>
            <a:lvl2pPr rtl="0">
              <a:spcBef>
                <a:spcPts val="300"/>
              </a:spcBef>
              <a:buClr>
                <a:schemeClr val="accent1"/>
              </a:buClr>
              <a:buFont typeface="Arial"/>
              <a:buChar char="–"/>
              <a:defRPr/>
            </a:lvl2pPr>
            <a:lvl3pPr rtl="0">
              <a:spcBef>
                <a:spcPts val="300"/>
              </a:spcBef>
              <a:buClr>
                <a:schemeClr val="accent1"/>
              </a:buClr>
              <a:buFont typeface="Arial"/>
              <a:buChar char="▪"/>
              <a:defRPr/>
            </a:lvl3pPr>
            <a:lvl4pPr marL="1658938" indent="-211138" rtl="0">
              <a:spcBef>
                <a:spcPts val="300"/>
              </a:spcBef>
              <a:buClr>
                <a:schemeClr val="accent1"/>
              </a:buClr>
              <a:buFont typeface="Arial"/>
              <a:buChar char="—"/>
              <a:defRPr/>
            </a:lvl4pPr>
            <a:lvl5pPr rtl="0">
              <a:spcBef>
                <a:spcPts val="300"/>
              </a:spcBef>
              <a:buClr>
                <a:schemeClr val="accent1"/>
              </a:buClr>
              <a:buFont typeface="Arial"/>
              <a:buChar char="»"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wo Columns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 txBox="1">
            <a:spLocks noGrp="1"/>
          </p:cNvSpPr>
          <p:nvPr>
            <p:ph type="title"/>
          </p:nvPr>
        </p:nvSpPr>
        <p:spPr>
          <a:xfrm>
            <a:off x="366712" y="325437"/>
            <a:ext cx="8410574" cy="460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lnSpc>
                <a:spcPct val="90000"/>
              </a:lnSpc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97" name="Shape 297"/>
          <p:cNvSpPr txBox="1">
            <a:spLocks noGrp="1"/>
          </p:cNvSpPr>
          <p:nvPr>
            <p:ph type="body" idx="1"/>
          </p:nvPr>
        </p:nvSpPr>
        <p:spPr>
          <a:xfrm>
            <a:off x="366713" y="1074737"/>
            <a:ext cx="4032464" cy="3382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1200"/>
              </a:spcBef>
              <a:buClr>
                <a:schemeClr val="accent1"/>
              </a:buClr>
              <a:buFont typeface="Arial"/>
              <a:buChar char="•"/>
              <a:defRPr/>
            </a:lvl1pPr>
            <a:lvl2pPr rtl="0">
              <a:spcBef>
                <a:spcPts val="300"/>
              </a:spcBef>
              <a:buClr>
                <a:schemeClr val="accent1"/>
              </a:buClr>
              <a:buFont typeface="Arial"/>
              <a:buChar char="–"/>
              <a:defRPr/>
            </a:lvl2pPr>
            <a:lvl3pPr rtl="0">
              <a:spcBef>
                <a:spcPts val="300"/>
              </a:spcBef>
              <a:buClr>
                <a:schemeClr val="accent1"/>
              </a:buClr>
              <a:buFont typeface="Arial"/>
              <a:buChar char="▪"/>
              <a:defRPr/>
            </a:lvl3pPr>
            <a:lvl4pPr marL="1658938" indent="-211138" rtl="0">
              <a:spcBef>
                <a:spcPts val="300"/>
              </a:spcBef>
              <a:buClr>
                <a:schemeClr val="accent1"/>
              </a:buClr>
              <a:buFont typeface="Arial"/>
              <a:buChar char="—"/>
              <a:defRPr/>
            </a:lvl4pPr>
            <a:lvl5pPr rtl="0">
              <a:spcBef>
                <a:spcPts val="300"/>
              </a:spcBef>
              <a:buClr>
                <a:schemeClr val="accent1"/>
              </a:buClr>
              <a:buFont typeface="Arial"/>
              <a:buChar char="»"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98" name="Shape 298"/>
          <p:cNvSpPr txBox="1">
            <a:spLocks noGrp="1"/>
          </p:cNvSpPr>
          <p:nvPr>
            <p:ph type="body" idx="2"/>
          </p:nvPr>
        </p:nvSpPr>
        <p:spPr>
          <a:xfrm>
            <a:off x="4744823" y="1074737"/>
            <a:ext cx="4032464" cy="3382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1200"/>
              </a:spcBef>
              <a:buClr>
                <a:schemeClr val="accent1"/>
              </a:buClr>
              <a:buFont typeface="Arial"/>
              <a:buChar char="•"/>
              <a:defRPr/>
            </a:lvl1pPr>
            <a:lvl2pPr rtl="0">
              <a:spcBef>
                <a:spcPts val="300"/>
              </a:spcBef>
              <a:buClr>
                <a:schemeClr val="accent1"/>
              </a:buClr>
              <a:buFont typeface="Arial"/>
              <a:buChar char="–"/>
              <a:defRPr/>
            </a:lvl2pPr>
            <a:lvl3pPr rtl="0">
              <a:spcBef>
                <a:spcPts val="300"/>
              </a:spcBef>
              <a:buClr>
                <a:schemeClr val="accent1"/>
              </a:buClr>
              <a:buFont typeface="Arial"/>
              <a:buChar char="▪"/>
              <a:defRPr/>
            </a:lvl3pPr>
            <a:lvl4pPr marL="1658938" indent="-211138" rtl="0">
              <a:spcBef>
                <a:spcPts val="300"/>
              </a:spcBef>
              <a:buClr>
                <a:schemeClr val="accent1"/>
              </a:buClr>
              <a:buFont typeface="Arial"/>
              <a:buChar char="—"/>
              <a:defRPr/>
            </a:lvl4pPr>
            <a:lvl5pPr rtl="0">
              <a:spcBef>
                <a:spcPts val="300"/>
              </a:spcBef>
              <a:buClr>
                <a:schemeClr val="accent1"/>
              </a:buClr>
              <a:buFont typeface="Arial"/>
              <a:buChar char="»"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black background"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Shape 301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786E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Shape 302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303" name="Shape 303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2014 Pivotal. All rights reserved.</a:t>
            </a:r>
          </a:p>
        </p:txBody>
      </p:sp>
      <p:pic>
        <p:nvPicPr>
          <p:cNvPr id="304" name="Shape 304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7941732" y="4713966"/>
            <a:ext cx="957261" cy="219454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Shape 305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Shape 306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685D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Shape 307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308" name="Shape 308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2014 Pivotal. All rights reserved.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Pivotal Title Slide">
    <p:bg>
      <p:bgPr>
        <a:solidFill>
          <a:schemeClr val="accent1"/>
        </a:solidFill>
        <a:effectLst/>
      </p:bgPr>
    </p:bg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1" name="Shape 311"/>
          <p:cNvPicPr preferRelativeResize="0"/>
          <p:nvPr/>
        </p:nvPicPr>
        <p:blipFill rotWithShape="1">
          <a:blip r:embed="rId2">
            <a:alphaModFix amt="31000"/>
          </a:blip>
          <a:srcRect/>
          <a:stretch/>
        </p:blipFill>
        <p:spPr>
          <a:xfrm>
            <a:off x="1934109" y="1452325"/>
            <a:ext cx="5152489" cy="1362547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Shape 312"/>
          <p:cNvSpPr txBox="1"/>
          <p:nvPr/>
        </p:nvSpPr>
        <p:spPr>
          <a:xfrm>
            <a:off x="1701800" y="2984500"/>
            <a:ext cx="5689600" cy="47705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400" b="0" i="0" u="none" strike="noStrike" cap="none" baseline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A NEW </a:t>
            </a:r>
            <a:r>
              <a:rPr lang="en-US" sz="2300" b="0" i="0" u="none" strike="noStrike" cap="none" baseline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PLATFORM</a:t>
            </a:r>
            <a:r>
              <a:rPr lang="en-US" sz="2400" b="0" i="0" u="none" strike="noStrike" cap="small" baseline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baseline="0">
                <a:solidFill>
                  <a:srgbClr val="3EA7BC"/>
                </a:solidFill>
                <a:latin typeface="Arial"/>
                <a:ea typeface="Arial"/>
                <a:cs typeface="Arial"/>
                <a:sym typeface="Arial"/>
              </a:rPr>
              <a:t>FOR A NEW ERA</a:t>
            </a:r>
          </a:p>
        </p:txBody>
      </p:sp>
      <p:sp>
        <p:nvSpPr>
          <p:cNvPr id="313" name="Shape 313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4" name="Shape 314"/>
          <p:cNvPicPr preferRelativeResize="0"/>
          <p:nvPr/>
        </p:nvPicPr>
        <p:blipFill rotWithShape="1">
          <a:blip r:embed="rId2">
            <a:alphaModFix amt="31000"/>
          </a:blip>
          <a:srcRect/>
          <a:stretch/>
        </p:blipFill>
        <p:spPr>
          <a:xfrm>
            <a:off x="1934109" y="1452325"/>
            <a:ext cx="5152489" cy="1362547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Shape 315"/>
          <p:cNvSpPr txBox="1"/>
          <p:nvPr/>
        </p:nvSpPr>
        <p:spPr>
          <a:xfrm>
            <a:off x="1701800" y="2984500"/>
            <a:ext cx="5689600" cy="47705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400" b="0" i="0" u="none" strike="noStrike" cap="small" baseline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A new</a:t>
            </a:r>
            <a:r>
              <a:rPr lang="en-US" sz="2400" b="0" i="0" u="none" strike="noStrike" cap="small" baseline="0">
                <a:solidFill>
                  <a:srgbClr val="E96C4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300" b="0" i="0" u="none" strike="noStrike" cap="small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Platform</a:t>
            </a:r>
            <a:r>
              <a:rPr lang="en-US" sz="2400" b="0" i="0" u="none" strike="noStrike" cap="small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small" baseline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for a new Era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0"/>
              </a:spcBef>
              <a:buClr>
                <a:srgbClr val="2C95DD"/>
              </a:buClr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18" name="Shape 31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indent="-50800" algn="l" rtl="0">
              <a:spcBef>
                <a:spcPts val="560"/>
              </a:spcBef>
              <a:buClr>
                <a:srgbClr val="2C95DD"/>
              </a:buClr>
              <a:buChar char="•"/>
              <a:defRPr/>
            </a:lvl1pPr>
            <a:lvl2pPr marL="742950" indent="-133350" algn="l" rtl="0">
              <a:spcBef>
                <a:spcPts val="480"/>
              </a:spcBef>
              <a:buClr>
                <a:srgbClr val="2C95DD"/>
              </a:buClr>
              <a:buChar char="–"/>
              <a:defRPr/>
            </a:lvl2pPr>
            <a:lvl3pPr marL="1143000" indent="-101600" algn="l" rtl="0">
              <a:spcBef>
                <a:spcPts val="400"/>
              </a:spcBef>
              <a:buClr>
                <a:srgbClr val="2C95DD"/>
              </a:buClr>
              <a:buChar char="•"/>
              <a:defRPr/>
            </a:lvl3pPr>
            <a:lvl4pPr marL="1600200" indent="-114300" algn="l" rtl="0">
              <a:spcBef>
                <a:spcPts val="360"/>
              </a:spcBef>
              <a:buClr>
                <a:srgbClr val="2C95DD"/>
              </a:buClr>
              <a:buChar char="–"/>
              <a:defRPr/>
            </a:lvl4pPr>
            <a:lvl5pPr marL="2057400" indent="-114300" algn="l" rtl="0">
              <a:spcBef>
                <a:spcPts val="360"/>
              </a:spcBef>
              <a:buClr>
                <a:srgbClr val="2C95DD"/>
              </a:buClr>
              <a:buChar char="»"/>
              <a:defRPr/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Blank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0"/>
              </a:spcBef>
              <a:buClr>
                <a:srgbClr val="2C95DD"/>
              </a:buClr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nk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0"/>
              </a:spcBef>
              <a:buClr>
                <a:srgbClr val="2C95DD"/>
              </a:buClr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Shape 324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chemeClr val="lt2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Shape 325"/>
          <p:cNvSpPr txBox="1">
            <a:spLocks noGrp="1"/>
          </p:cNvSpPr>
          <p:nvPr>
            <p:ph type="ctrTitle"/>
          </p:nvPr>
        </p:nvSpPr>
        <p:spPr>
          <a:xfrm>
            <a:off x="890587" y="1312907"/>
            <a:ext cx="4384145" cy="100642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buClr>
                <a:srgbClr val="F16F3B"/>
              </a:buClr>
              <a:buFont typeface="Arial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26" name="Shape 326"/>
          <p:cNvSpPr txBox="1">
            <a:spLocks noGrp="1"/>
          </p:cNvSpPr>
          <p:nvPr>
            <p:ph type="subTitle" idx="1"/>
          </p:nvPr>
        </p:nvSpPr>
        <p:spPr>
          <a:xfrm>
            <a:off x="890587" y="2633383"/>
            <a:ext cx="6048374" cy="36933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buClr>
                <a:srgbClr val="2C95DD"/>
              </a:buClr>
              <a:buFont typeface="Arial"/>
              <a:buNone/>
              <a:defRPr/>
            </a:lvl1pPr>
            <a:lvl2pPr marL="457200" marR="0" indent="0" algn="ctr" rtl="0">
              <a:spcBef>
                <a:spcPts val="480"/>
              </a:spcBef>
              <a:buClr>
                <a:srgbClr val="2C95DD"/>
              </a:buClr>
              <a:buFont typeface="Arial"/>
              <a:buNone/>
              <a:defRPr/>
            </a:lvl2pPr>
            <a:lvl3pPr marL="914400" marR="0" indent="0" algn="ctr" rtl="0">
              <a:spcBef>
                <a:spcPts val="400"/>
              </a:spcBef>
              <a:buClr>
                <a:srgbClr val="2C95DD"/>
              </a:buClr>
              <a:buFont typeface="Arial"/>
              <a:buNone/>
              <a:defRPr/>
            </a:lvl3pPr>
            <a:lvl4pPr marL="1371600" marR="0" indent="0" algn="ctr" rtl="0">
              <a:spcBef>
                <a:spcPts val="360"/>
              </a:spcBef>
              <a:buClr>
                <a:srgbClr val="2C95DD"/>
              </a:buClr>
              <a:buFont typeface="Arial"/>
              <a:buNone/>
              <a:defRPr/>
            </a:lvl4pPr>
            <a:lvl5pPr marL="1828800" marR="0" indent="0" algn="ctr" rtl="0">
              <a:spcBef>
                <a:spcPts val="360"/>
              </a:spcBef>
              <a:buClr>
                <a:srgbClr val="2C95DD"/>
              </a:buClr>
              <a:buFont typeface="Arial"/>
              <a:buNone/>
              <a:defRPr/>
            </a:lvl5pPr>
            <a:lvl6pPr marL="2286000" marR="0" indent="0" algn="ctr" rtl="0">
              <a:spcBef>
                <a:spcPts val="400"/>
              </a:spcBef>
              <a:buClr>
                <a:srgbClr val="ACACAC"/>
              </a:buClr>
              <a:buFont typeface="Arial"/>
              <a:buNone/>
              <a:defRPr/>
            </a:lvl6pPr>
            <a:lvl7pPr marL="2743200" marR="0" indent="0" algn="ctr" rtl="0">
              <a:spcBef>
                <a:spcPts val="400"/>
              </a:spcBef>
              <a:buClr>
                <a:srgbClr val="ACACAC"/>
              </a:buClr>
              <a:buFont typeface="Arial"/>
              <a:buNone/>
              <a:defRPr/>
            </a:lvl7pPr>
            <a:lvl8pPr marL="3200400" marR="0" indent="0" algn="ctr" rtl="0">
              <a:spcBef>
                <a:spcPts val="400"/>
              </a:spcBef>
              <a:buClr>
                <a:srgbClr val="ACACAC"/>
              </a:buClr>
              <a:buFont typeface="Arial"/>
              <a:buNone/>
              <a:defRPr/>
            </a:lvl8pPr>
            <a:lvl9pPr marL="3657600" marR="0" indent="0" algn="ctr" rtl="0">
              <a:spcBef>
                <a:spcPts val="400"/>
              </a:spcBef>
              <a:buClr>
                <a:srgbClr val="ACACAC"/>
              </a:buClr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327" name="Shape 327"/>
          <p:cNvSpPr txBox="1">
            <a:spLocks noGrp="1"/>
          </p:cNvSpPr>
          <p:nvPr>
            <p:ph type="body" idx="2"/>
          </p:nvPr>
        </p:nvSpPr>
        <p:spPr>
          <a:xfrm>
            <a:off x="908582" y="3710101"/>
            <a:ext cx="5026550" cy="2769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Clr>
                <a:srgbClr val="7F7F7F"/>
              </a:buClr>
              <a:buFont typeface="Arial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28" name="Shape 328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786E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Shape 329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330" name="Shape 330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2014 Pivotal. All rights reserved.</a:t>
            </a:r>
          </a:p>
        </p:txBody>
      </p:sp>
      <p:pic>
        <p:nvPicPr>
          <p:cNvPr id="331" name="Shape 331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7941732" y="4713966"/>
            <a:ext cx="957261" cy="2194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Divider"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Shape 333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Shape 334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685D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Shape 335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336" name="Shape 336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2014 Pivotal. All rights reserved.</a:t>
            </a:r>
          </a:p>
        </p:txBody>
      </p:sp>
      <p:sp>
        <p:nvSpPr>
          <p:cNvPr id="337" name="Shape 337"/>
          <p:cNvSpPr txBox="1">
            <a:spLocks noGrp="1"/>
          </p:cNvSpPr>
          <p:nvPr>
            <p:ph type="ctrTitle"/>
          </p:nvPr>
        </p:nvSpPr>
        <p:spPr>
          <a:xfrm>
            <a:off x="1017587" y="1739930"/>
            <a:ext cx="6048376" cy="62068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buClr>
                <a:schemeClr val="accent3"/>
              </a:buClr>
              <a:buFont typeface="Arial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38" name="Shape 338"/>
          <p:cNvSpPr txBox="1">
            <a:spLocks noGrp="1"/>
          </p:cNvSpPr>
          <p:nvPr>
            <p:ph type="body" idx="1"/>
          </p:nvPr>
        </p:nvSpPr>
        <p:spPr>
          <a:xfrm>
            <a:off x="1026053" y="2447127"/>
            <a:ext cx="6048374" cy="56276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1200"/>
              </a:spcBef>
              <a:buClr>
                <a:srgbClr val="1C7B70"/>
              </a:buClr>
              <a:buFont typeface="Arial"/>
              <a:buNone/>
              <a:defRPr/>
            </a:lvl1pPr>
            <a:lvl2pPr rtl="0">
              <a:spcBef>
                <a:spcPts val="300"/>
              </a:spcBef>
              <a:buClr>
                <a:srgbClr val="1C7B70"/>
              </a:buClr>
              <a:buFont typeface="Arial"/>
              <a:buNone/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pic>
        <p:nvPicPr>
          <p:cNvPr id="339" name="Shape 339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7941732" y="4713966"/>
            <a:ext cx="957261" cy="2194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Divider 1"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Shape 341"/>
          <p:cNvSpPr/>
          <p:nvPr/>
        </p:nvSpPr>
        <p:spPr>
          <a:xfrm>
            <a:off x="0" y="0"/>
            <a:ext cx="9144000" cy="2168501"/>
          </a:xfrm>
          <a:prstGeom prst="rect">
            <a:avLst/>
          </a:prstGeom>
          <a:gradFill>
            <a:gsLst>
              <a:gs pos="0">
                <a:schemeClr val="lt1"/>
              </a:gs>
              <a:gs pos="100000">
                <a:srgbClr val="BFBFBF">
                  <a:alpha val="60784"/>
                </a:srgbClr>
              </a:gs>
            </a:gsLst>
            <a:lin ang="162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Shape 342"/>
          <p:cNvSpPr txBox="1">
            <a:spLocks noGrp="1"/>
          </p:cNvSpPr>
          <p:nvPr>
            <p:ph type="ctrTitle"/>
          </p:nvPr>
        </p:nvSpPr>
        <p:spPr>
          <a:xfrm>
            <a:off x="2728911" y="1006879"/>
            <a:ext cx="6048376" cy="121879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buClr>
                <a:schemeClr val="dk2"/>
              </a:buClr>
              <a:buFont typeface="Arial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43" name="Shape 343"/>
          <p:cNvSpPr txBox="1">
            <a:spLocks noGrp="1"/>
          </p:cNvSpPr>
          <p:nvPr>
            <p:ph type="subTitle" idx="1"/>
          </p:nvPr>
        </p:nvSpPr>
        <p:spPr>
          <a:xfrm>
            <a:off x="2728913" y="2455863"/>
            <a:ext cx="6048374" cy="190170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600"/>
              </a:spcBef>
              <a:buClr>
                <a:srgbClr val="2C95DD"/>
              </a:buClr>
              <a:buFont typeface="Arial"/>
              <a:buNone/>
              <a:defRPr/>
            </a:lvl1pPr>
            <a:lvl2pPr marL="457200" marR="0" indent="0" algn="ctr" rtl="0">
              <a:spcBef>
                <a:spcPts val="480"/>
              </a:spcBef>
              <a:buClr>
                <a:srgbClr val="2C95DD"/>
              </a:buClr>
              <a:buFont typeface="Arial"/>
              <a:buNone/>
              <a:defRPr/>
            </a:lvl2pPr>
            <a:lvl3pPr marL="914400" marR="0" indent="0" algn="ctr" rtl="0">
              <a:spcBef>
                <a:spcPts val="400"/>
              </a:spcBef>
              <a:buClr>
                <a:srgbClr val="2C95DD"/>
              </a:buClr>
              <a:buFont typeface="Arial"/>
              <a:buNone/>
              <a:defRPr/>
            </a:lvl3pPr>
            <a:lvl4pPr marL="1371600" marR="0" indent="0" algn="ctr" rtl="0">
              <a:spcBef>
                <a:spcPts val="360"/>
              </a:spcBef>
              <a:buClr>
                <a:srgbClr val="2C95DD"/>
              </a:buClr>
              <a:buFont typeface="Arial"/>
              <a:buNone/>
              <a:defRPr/>
            </a:lvl4pPr>
            <a:lvl5pPr marL="1828800" marR="0" indent="0" algn="ctr" rtl="0">
              <a:spcBef>
                <a:spcPts val="360"/>
              </a:spcBef>
              <a:buClr>
                <a:srgbClr val="2C95DD"/>
              </a:buClr>
              <a:buFont typeface="Arial"/>
              <a:buNone/>
              <a:defRPr/>
            </a:lvl5pPr>
            <a:lvl6pPr marL="2286000" marR="0" indent="0" algn="ctr" rtl="0">
              <a:spcBef>
                <a:spcPts val="400"/>
              </a:spcBef>
              <a:buClr>
                <a:srgbClr val="ACACAC"/>
              </a:buClr>
              <a:buFont typeface="Arial"/>
              <a:buNone/>
              <a:defRPr/>
            </a:lvl6pPr>
            <a:lvl7pPr marL="2743200" marR="0" indent="0" algn="ctr" rtl="0">
              <a:spcBef>
                <a:spcPts val="400"/>
              </a:spcBef>
              <a:buClr>
                <a:srgbClr val="ACACAC"/>
              </a:buClr>
              <a:buFont typeface="Arial"/>
              <a:buNone/>
              <a:defRPr/>
            </a:lvl7pPr>
            <a:lvl8pPr marL="3200400" marR="0" indent="0" algn="ctr" rtl="0">
              <a:spcBef>
                <a:spcPts val="400"/>
              </a:spcBef>
              <a:buClr>
                <a:srgbClr val="ACACAC"/>
              </a:buClr>
              <a:buFont typeface="Arial"/>
              <a:buNone/>
              <a:defRPr/>
            </a:lvl8pPr>
            <a:lvl9pPr marL="3657600" marR="0" indent="0" algn="ctr" rtl="0">
              <a:spcBef>
                <a:spcPts val="400"/>
              </a:spcBef>
              <a:buClr>
                <a:srgbClr val="ACACAC"/>
              </a:buClr>
              <a:buFont typeface="Arial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Divider 3 -Large Te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Shape 345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Shape 346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786E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Shape 347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348" name="Shape 348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2014 Pivotal. All rights reserved.</a:t>
            </a:r>
          </a:p>
        </p:txBody>
      </p:sp>
      <p:sp>
        <p:nvSpPr>
          <p:cNvPr id="349" name="Shape 349"/>
          <p:cNvSpPr txBox="1">
            <a:spLocks noGrp="1"/>
          </p:cNvSpPr>
          <p:nvPr>
            <p:ph type="ctrTitle"/>
          </p:nvPr>
        </p:nvSpPr>
        <p:spPr>
          <a:xfrm>
            <a:off x="670454" y="1674283"/>
            <a:ext cx="6048376" cy="13542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buClr>
                <a:schemeClr val="dk2"/>
              </a:buClr>
              <a:buFont typeface="Arial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pic>
        <p:nvPicPr>
          <p:cNvPr id="350" name="Shape 350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7941732" y="4713966"/>
            <a:ext cx="957261" cy="2194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Only"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Shape 352"/>
          <p:cNvSpPr txBox="1">
            <a:spLocks noGrp="1"/>
          </p:cNvSpPr>
          <p:nvPr>
            <p:ph type="title"/>
          </p:nvPr>
        </p:nvSpPr>
        <p:spPr>
          <a:xfrm>
            <a:off x="366712" y="325437"/>
            <a:ext cx="8410574" cy="460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lnSpc>
                <a:spcPct val="90000"/>
              </a:lnSpc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and Subtitle only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hape 354"/>
          <p:cNvSpPr txBox="1">
            <a:spLocks noGrp="1"/>
          </p:cNvSpPr>
          <p:nvPr>
            <p:ph type="body" idx="1"/>
          </p:nvPr>
        </p:nvSpPr>
        <p:spPr>
          <a:xfrm>
            <a:off x="366712" y="785812"/>
            <a:ext cx="8410574" cy="3462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1pPr>
            <a:lvl2pPr marL="457200" indent="0" rtl="0">
              <a:spcBef>
                <a:spcPts val="0"/>
              </a:spcBef>
              <a:buNone/>
              <a:defRPr/>
            </a:lvl2pPr>
            <a:lvl3pPr marL="914400" indent="0" rtl="0">
              <a:spcBef>
                <a:spcPts val="0"/>
              </a:spcBef>
              <a:buNone/>
              <a:defRPr/>
            </a:lvl3pPr>
            <a:lvl4pPr marL="1371600" indent="0" rtl="0">
              <a:spcBef>
                <a:spcPts val="0"/>
              </a:spcBef>
              <a:buNone/>
              <a:defRPr/>
            </a:lvl4pPr>
            <a:lvl5pPr marL="1828800" indent="0" rtl="0">
              <a:spcBef>
                <a:spcPts val="0"/>
              </a:spcBef>
              <a:buNone/>
              <a:defRPr/>
            </a:lvl5pPr>
            <a:lvl6pPr marL="2286000" indent="0" rtl="0">
              <a:spcBef>
                <a:spcPts val="0"/>
              </a:spcBef>
              <a:buFont typeface="Arial"/>
              <a:buNone/>
              <a:defRPr/>
            </a:lvl6pPr>
            <a:lvl7pPr marL="2743200" indent="0" rtl="0">
              <a:spcBef>
                <a:spcPts val="0"/>
              </a:spcBef>
              <a:buFont typeface="Arial"/>
              <a:buNone/>
              <a:defRPr/>
            </a:lvl7pPr>
            <a:lvl8pPr marL="3200400" indent="0" rtl="0">
              <a:spcBef>
                <a:spcPts val="0"/>
              </a:spcBef>
              <a:buFont typeface="Arial"/>
              <a:buNone/>
              <a:defRPr/>
            </a:lvl8pPr>
            <a:lvl9pPr marL="3657600" indent="0" rtl="0">
              <a:spcBef>
                <a:spcPts val="0"/>
              </a:spcBef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355" name="Shape 355"/>
          <p:cNvSpPr txBox="1">
            <a:spLocks noGrp="1"/>
          </p:cNvSpPr>
          <p:nvPr>
            <p:ph type="title"/>
          </p:nvPr>
        </p:nvSpPr>
        <p:spPr>
          <a:xfrm>
            <a:off x="366712" y="325437"/>
            <a:ext cx="8410574" cy="460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lnSpc>
                <a:spcPct val="90000"/>
              </a:lnSpc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Title with Subtitle and Content"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Shape 357"/>
          <p:cNvSpPr txBox="1">
            <a:spLocks noGrp="1"/>
          </p:cNvSpPr>
          <p:nvPr>
            <p:ph type="body" idx="1"/>
          </p:nvPr>
        </p:nvSpPr>
        <p:spPr>
          <a:xfrm>
            <a:off x="366712" y="785812"/>
            <a:ext cx="8410574" cy="3462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1pPr>
            <a:lvl2pPr marL="457200" indent="0" rtl="0">
              <a:spcBef>
                <a:spcPts val="0"/>
              </a:spcBef>
              <a:buNone/>
              <a:defRPr/>
            </a:lvl2pPr>
            <a:lvl3pPr marL="914400" indent="0" rtl="0">
              <a:spcBef>
                <a:spcPts val="0"/>
              </a:spcBef>
              <a:buNone/>
              <a:defRPr/>
            </a:lvl3pPr>
            <a:lvl4pPr marL="1371600" indent="0" rtl="0">
              <a:spcBef>
                <a:spcPts val="0"/>
              </a:spcBef>
              <a:buNone/>
              <a:defRPr/>
            </a:lvl4pPr>
            <a:lvl5pPr marL="1828800" indent="0" rtl="0">
              <a:spcBef>
                <a:spcPts val="0"/>
              </a:spcBef>
              <a:buNone/>
              <a:defRPr/>
            </a:lvl5pPr>
            <a:lvl6pPr marL="2286000" indent="0" rtl="0">
              <a:spcBef>
                <a:spcPts val="0"/>
              </a:spcBef>
              <a:buFont typeface="Arial"/>
              <a:buNone/>
              <a:defRPr/>
            </a:lvl6pPr>
            <a:lvl7pPr marL="2743200" indent="0" rtl="0">
              <a:spcBef>
                <a:spcPts val="0"/>
              </a:spcBef>
              <a:buFont typeface="Arial"/>
              <a:buNone/>
              <a:defRPr/>
            </a:lvl7pPr>
            <a:lvl8pPr marL="3200400" indent="0" rtl="0">
              <a:spcBef>
                <a:spcPts val="0"/>
              </a:spcBef>
              <a:buFont typeface="Arial"/>
              <a:buNone/>
              <a:defRPr/>
            </a:lvl8pPr>
            <a:lvl9pPr marL="3657600" indent="0" rtl="0">
              <a:spcBef>
                <a:spcPts val="0"/>
              </a:spcBef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358" name="Shape 358"/>
          <p:cNvSpPr txBox="1">
            <a:spLocks noGrp="1"/>
          </p:cNvSpPr>
          <p:nvPr>
            <p:ph type="title"/>
          </p:nvPr>
        </p:nvSpPr>
        <p:spPr>
          <a:xfrm>
            <a:off x="366712" y="325437"/>
            <a:ext cx="8410574" cy="460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lnSpc>
                <a:spcPct val="90000"/>
              </a:lnSpc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59" name="Shape 359"/>
          <p:cNvSpPr txBox="1">
            <a:spLocks noGrp="1"/>
          </p:cNvSpPr>
          <p:nvPr>
            <p:ph type="body" idx="2"/>
          </p:nvPr>
        </p:nvSpPr>
        <p:spPr>
          <a:xfrm>
            <a:off x="366714" y="1419224"/>
            <a:ext cx="8410574" cy="30384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1200"/>
              </a:spcBef>
              <a:buClr>
                <a:schemeClr val="accent1"/>
              </a:buClr>
              <a:buFont typeface="Arial"/>
              <a:buChar char="•"/>
              <a:defRPr/>
            </a:lvl1pPr>
            <a:lvl2pPr rtl="0">
              <a:spcBef>
                <a:spcPts val="300"/>
              </a:spcBef>
              <a:buClr>
                <a:schemeClr val="accent1"/>
              </a:buClr>
              <a:buFont typeface="Arial"/>
              <a:buChar char="–"/>
              <a:defRPr/>
            </a:lvl2pPr>
            <a:lvl3pPr rtl="0">
              <a:spcBef>
                <a:spcPts val="300"/>
              </a:spcBef>
              <a:buClr>
                <a:schemeClr val="accent1"/>
              </a:buClr>
              <a:buFont typeface="Arial"/>
              <a:buChar char="▪"/>
              <a:defRPr/>
            </a:lvl3pPr>
            <a:lvl4pPr marL="1658938" indent="-211138" rtl="0">
              <a:spcBef>
                <a:spcPts val="300"/>
              </a:spcBef>
              <a:buClr>
                <a:schemeClr val="accent1"/>
              </a:buClr>
              <a:buFont typeface="Arial"/>
              <a:buChar char="—"/>
              <a:defRPr/>
            </a:lvl4pPr>
            <a:lvl5pPr rtl="0">
              <a:spcBef>
                <a:spcPts val="300"/>
              </a:spcBef>
              <a:buClr>
                <a:schemeClr val="accent1"/>
              </a:buClr>
              <a:buFont typeface="Arial"/>
              <a:buChar char="»"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, Content, graphic area on left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hape 361"/>
          <p:cNvSpPr>
            <a:spLocks noGrp="1"/>
          </p:cNvSpPr>
          <p:nvPr>
            <p:ph type="pic" idx="2"/>
          </p:nvPr>
        </p:nvSpPr>
        <p:spPr>
          <a:xfrm>
            <a:off x="366713" y="1074737"/>
            <a:ext cx="2073274" cy="3382961"/>
          </a:xfrm>
          <a:prstGeom prst="rect">
            <a:avLst/>
          </a:prstGeom>
          <a:noFill/>
          <a:ln>
            <a:noFill/>
          </a:ln>
        </p:spPr>
      </p:sp>
      <p:sp>
        <p:nvSpPr>
          <p:cNvPr id="362" name="Shape 362"/>
          <p:cNvSpPr txBox="1">
            <a:spLocks noGrp="1"/>
          </p:cNvSpPr>
          <p:nvPr>
            <p:ph type="title"/>
          </p:nvPr>
        </p:nvSpPr>
        <p:spPr>
          <a:xfrm>
            <a:off x="366712" y="325437"/>
            <a:ext cx="8410574" cy="460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lnSpc>
                <a:spcPct val="90000"/>
              </a:lnSpc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63" name="Shape 363"/>
          <p:cNvSpPr txBox="1">
            <a:spLocks noGrp="1"/>
          </p:cNvSpPr>
          <p:nvPr>
            <p:ph type="body" idx="1"/>
          </p:nvPr>
        </p:nvSpPr>
        <p:spPr>
          <a:xfrm>
            <a:off x="2728913" y="1074737"/>
            <a:ext cx="6048376" cy="3382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1200"/>
              </a:spcBef>
              <a:buClr>
                <a:schemeClr val="accent1"/>
              </a:buClr>
              <a:buFont typeface="Arial"/>
              <a:buChar char="•"/>
              <a:defRPr/>
            </a:lvl1pPr>
            <a:lvl2pPr rtl="0">
              <a:spcBef>
                <a:spcPts val="300"/>
              </a:spcBef>
              <a:buClr>
                <a:schemeClr val="accent1"/>
              </a:buClr>
              <a:buFont typeface="Arial"/>
              <a:buChar char="–"/>
              <a:defRPr/>
            </a:lvl2pPr>
            <a:lvl3pPr rtl="0">
              <a:spcBef>
                <a:spcPts val="300"/>
              </a:spcBef>
              <a:buClr>
                <a:schemeClr val="accent1"/>
              </a:buClr>
              <a:buFont typeface="Arial"/>
              <a:buChar char="▪"/>
              <a:defRPr/>
            </a:lvl3pPr>
            <a:lvl4pPr marL="1658938" indent="-211138" rtl="0">
              <a:spcBef>
                <a:spcPts val="300"/>
              </a:spcBef>
              <a:buClr>
                <a:schemeClr val="accent1"/>
              </a:buClr>
              <a:buFont typeface="Arial"/>
              <a:buChar char="—"/>
              <a:defRPr/>
            </a:lvl4pPr>
            <a:lvl5pPr rtl="0">
              <a:spcBef>
                <a:spcPts val="300"/>
              </a:spcBef>
              <a:buClr>
                <a:schemeClr val="accent1"/>
              </a:buClr>
              <a:buFont typeface="Arial"/>
              <a:buChar char="»"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, Subtitle, and Content with graphic area at left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hape 365"/>
          <p:cNvSpPr>
            <a:spLocks noGrp="1"/>
          </p:cNvSpPr>
          <p:nvPr>
            <p:ph type="pic" idx="2"/>
          </p:nvPr>
        </p:nvSpPr>
        <p:spPr>
          <a:xfrm>
            <a:off x="366713" y="1419225"/>
            <a:ext cx="2073274" cy="3038475"/>
          </a:xfrm>
          <a:prstGeom prst="rect">
            <a:avLst/>
          </a:prstGeom>
          <a:noFill/>
          <a:ln>
            <a:noFill/>
          </a:ln>
        </p:spPr>
      </p:sp>
      <p:sp>
        <p:nvSpPr>
          <p:cNvPr id="366" name="Shape 366"/>
          <p:cNvSpPr txBox="1">
            <a:spLocks noGrp="1"/>
          </p:cNvSpPr>
          <p:nvPr>
            <p:ph type="title"/>
          </p:nvPr>
        </p:nvSpPr>
        <p:spPr>
          <a:xfrm>
            <a:off x="366712" y="325437"/>
            <a:ext cx="8410574" cy="460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lnSpc>
                <a:spcPct val="90000"/>
              </a:lnSpc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67" name="Shape 367"/>
          <p:cNvSpPr txBox="1">
            <a:spLocks noGrp="1"/>
          </p:cNvSpPr>
          <p:nvPr>
            <p:ph type="body" idx="1"/>
          </p:nvPr>
        </p:nvSpPr>
        <p:spPr>
          <a:xfrm>
            <a:off x="366712" y="785812"/>
            <a:ext cx="8410574" cy="3462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1pPr>
            <a:lvl2pPr marL="457200" indent="0" rtl="0">
              <a:spcBef>
                <a:spcPts val="0"/>
              </a:spcBef>
              <a:buNone/>
              <a:defRPr/>
            </a:lvl2pPr>
            <a:lvl3pPr marL="914400" indent="0" rtl="0">
              <a:spcBef>
                <a:spcPts val="0"/>
              </a:spcBef>
              <a:buNone/>
              <a:defRPr/>
            </a:lvl3pPr>
            <a:lvl4pPr marL="1371600" indent="0" rtl="0">
              <a:spcBef>
                <a:spcPts val="0"/>
              </a:spcBef>
              <a:buNone/>
              <a:defRPr/>
            </a:lvl4pPr>
            <a:lvl5pPr marL="1828800" indent="0" rtl="0">
              <a:spcBef>
                <a:spcPts val="0"/>
              </a:spcBef>
              <a:buNone/>
              <a:defRPr/>
            </a:lvl5pPr>
            <a:lvl6pPr marL="2286000" indent="0" rtl="0">
              <a:spcBef>
                <a:spcPts val="0"/>
              </a:spcBef>
              <a:buFont typeface="Arial"/>
              <a:buNone/>
              <a:defRPr/>
            </a:lvl6pPr>
            <a:lvl7pPr marL="2743200" indent="0" rtl="0">
              <a:spcBef>
                <a:spcPts val="0"/>
              </a:spcBef>
              <a:buFont typeface="Arial"/>
              <a:buNone/>
              <a:defRPr/>
            </a:lvl7pPr>
            <a:lvl8pPr marL="3200400" indent="0" rtl="0">
              <a:spcBef>
                <a:spcPts val="0"/>
              </a:spcBef>
              <a:buFont typeface="Arial"/>
              <a:buNone/>
              <a:defRPr/>
            </a:lvl8pPr>
            <a:lvl9pPr marL="3657600" indent="0" rtl="0">
              <a:spcBef>
                <a:spcPts val="0"/>
              </a:spcBef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368" name="Shape 368"/>
          <p:cNvSpPr txBox="1">
            <a:spLocks noGrp="1"/>
          </p:cNvSpPr>
          <p:nvPr>
            <p:ph type="body" idx="3"/>
          </p:nvPr>
        </p:nvSpPr>
        <p:spPr>
          <a:xfrm>
            <a:off x="2728913" y="1419224"/>
            <a:ext cx="6048376" cy="30384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1200"/>
              </a:spcBef>
              <a:buClr>
                <a:schemeClr val="accent1"/>
              </a:buClr>
              <a:buFont typeface="Arial"/>
              <a:buChar char="•"/>
              <a:defRPr/>
            </a:lvl1pPr>
            <a:lvl2pPr rtl="0">
              <a:spcBef>
                <a:spcPts val="300"/>
              </a:spcBef>
              <a:buClr>
                <a:schemeClr val="accent1"/>
              </a:buClr>
              <a:buFont typeface="Arial"/>
              <a:buChar char="–"/>
              <a:defRPr/>
            </a:lvl2pPr>
            <a:lvl3pPr rtl="0">
              <a:spcBef>
                <a:spcPts val="300"/>
              </a:spcBef>
              <a:buClr>
                <a:schemeClr val="accent1"/>
              </a:buClr>
              <a:buFont typeface="Arial"/>
              <a:buChar char="▪"/>
              <a:defRPr/>
            </a:lvl3pPr>
            <a:lvl4pPr marL="1658938" indent="-211138" rtl="0">
              <a:spcBef>
                <a:spcPts val="300"/>
              </a:spcBef>
              <a:buClr>
                <a:schemeClr val="accent1"/>
              </a:buClr>
              <a:buFont typeface="Arial"/>
              <a:buChar char="—"/>
              <a:defRPr/>
            </a:lvl4pPr>
            <a:lvl5pPr rtl="0">
              <a:spcBef>
                <a:spcPts val="300"/>
              </a:spcBef>
              <a:buClr>
                <a:schemeClr val="accent1"/>
              </a:buClr>
              <a:buFont typeface="Arial"/>
              <a:buChar char="»"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wo Columns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Shape 370"/>
          <p:cNvSpPr txBox="1">
            <a:spLocks noGrp="1"/>
          </p:cNvSpPr>
          <p:nvPr>
            <p:ph type="title"/>
          </p:nvPr>
        </p:nvSpPr>
        <p:spPr>
          <a:xfrm>
            <a:off x="366712" y="325437"/>
            <a:ext cx="8410574" cy="460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lnSpc>
                <a:spcPct val="90000"/>
              </a:lnSpc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71" name="Shape 371"/>
          <p:cNvSpPr txBox="1">
            <a:spLocks noGrp="1"/>
          </p:cNvSpPr>
          <p:nvPr>
            <p:ph type="body" idx="1"/>
          </p:nvPr>
        </p:nvSpPr>
        <p:spPr>
          <a:xfrm>
            <a:off x="366713" y="1074737"/>
            <a:ext cx="4032464" cy="3382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1200"/>
              </a:spcBef>
              <a:buClr>
                <a:schemeClr val="accent1"/>
              </a:buClr>
              <a:buFont typeface="Arial"/>
              <a:buChar char="•"/>
              <a:defRPr/>
            </a:lvl1pPr>
            <a:lvl2pPr rtl="0">
              <a:spcBef>
                <a:spcPts val="300"/>
              </a:spcBef>
              <a:buClr>
                <a:schemeClr val="accent1"/>
              </a:buClr>
              <a:buFont typeface="Arial"/>
              <a:buChar char="–"/>
              <a:defRPr/>
            </a:lvl2pPr>
            <a:lvl3pPr rtl="0">
              <a:spcBef>
                <a:spcPts val="300"/>
              </a:spcBef>
              <a:buClr>
                <a:schemeClr val="accent1"/>
              </a:buClr>
              <a:buFont typeface="Arial"/>
              <a:buChar char="▪"/>
              <a:defRPr/>
            </a:lvl3pPr>
            <a:lvl4pPr marL="1658938" indent="-211138" rtl="0">
              <a:spcBef>
                <a:spcPts val="300"/>
              </a:spcBef>
              <a:buClr>
                <a:schemeClr val="accent1"/>
              </a:buClr>
              <a:buFont typeface="Arial"/>
              <a:buChar char="—"/>
              <a:defRPr/>
            </a:lvl4pPr>
            <a:lvl5pPr rtl="0">
              <a:spcBef>
                <a:spcPts val="300"/>
              </a:spcBef>
              <a:buClr>
                <a:schemeClr val="accent1"/>
              </a:buClr>
              <a:buFont typeface="Arial"/>
              <a:buChar char="»"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72" name="Shape 372"/>
          <p:cNvSpPr txBox="1">
            <a:spLocks noGrp="1"/>
          </p:cNvSpPr>
          <p:nvPr>
            <p:ph type="body" idx="2"/>
          </p:nvPr>
        </p:nvSpPr>
        <p:spPr>
          <a:xfrm>
            <a:off x="4744823" y="1074737"/>
            <a:ext cx="4032464" cy="3382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1200"/>
              </a:spcBef>
              <a:buClr>
                <a:schemeClr val="accent1"/>
              </a:buClr>
              <a:buFont typeface="Arial"/>
              <a:buChar char="•"/>
              <a:defRPr/>
            </a:lvl1pPr>
            <a:lvl2pPr rtl="0">
              <a:spcBef>
                <a:spcPts val="300"/>
              </a:spcBef>
              <a:buClr>
                <a:schemeClr val="accent1"/>
              </a:buClr>
              <a:buFont typeface="Arial"/>
              <a:buChar char="–"/>
              <a:defRPr/>
            </a:lvl2pPr>
            <a:lvl3pPr rtl="0">
              <a:spcBef>
                <a:spcPts val="300"/>
              </a:spcBef>
              <a:buClr>
                <a:schemeClr val="accent1"/>
              </a:buClr>
              <a:buFont typeface="Arial"/>
              <a:buChar char="▪"/>
              <a:defRPr/>
            </a:lvl3pPr>
            <a:lvl4pPr marL="1658938" indent="-211138" rtl="0">
              <a:spcBef>
                <a:spcPts val="300"/>
              </a:spcBef>
              <a:buClr>
                <a:schemeClr val="accent1"/>
              </a:buClr>
              <a:buFont typeface="Arial"/>
              <a:buChar char="—"/>
              <a:defRPr/>
            </a:lvl4pPr>
            <a:lvl5pPr rtl="0">
              <a:spcBef>
                <a:spcPts val="300"/>
              </a:spcBef>
              <a:buClr>
                <a:schemeClr val="accent1"/>
              </a:buClr>
              <a:buFont typeface="Arial"/>
              <a:buChar char="»"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black background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hape 374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 w="127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Shape 375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786E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Shape 376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377" name="Shape 377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2014 Pivotal. All rights reserved.</a:t>
            </a:r>
          </a:p>
        </p:txBody>
      </p:sp>
      <p:pic>
        <p:nvPicPr>
          <p:cNvPr id="378" name="Shape 378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7941732" y="4713966"/>
            <a:ext cx="957261" cy="2194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theme" Target="../theme/theme1.xml"/><Relationship Id="rId53" Type="http://schemas.openxmlformats.org/officeDocument/2006/relationships/image" Target="../media/image1.png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7"/>
          <p:cNvSpPr/>
          <p:nvPr/>
        </p:nvSpPr>
        <p:spPr>
          <a:xfrm>
            <a:off x="0" y="4629150"/>
            <a:ext cx="9144000" cy="385762"/>
          </a:xfrm>
          <a:prstGeom prst="rect">
            <a:avLst/>
          </a:prstGeom>
          <a:solidFill>
            <a:srgbClr val="00786E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Shape 8"/>
          <p:cNvSpPr txBox="1"/>
          <p:nvPr/>
        </p:nvSpPr>
        <p:spPr>
          <a:xfrm flipH="1">
            <a:off x="8553450" y="5021496"/>
            <a:ext cx="533399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/>
              <a:t> </a:t>
            </a:r>
          </a:p>
        </p:txBody>
      </p:sp>
      <p:sp>
        <p:nvSpPr>
          <p:cNvPr id="9" name="Shape 9"/>
          <p:cNvSpPr txBox="1"/>
          <p:nvPr/>
        </p:nvSpPr>
        <p:spPr>
          <a:xfrm>
            <a:off x="366712" y="5018448"/>
            <a:ext cx="2274886" cy="100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50" b="0" i="0" u="none" strike="noStrike" cap="none" baseline="0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© Copyright </a:t>
            </a:r>
            <a:r>
              <a:rPr lang="en-US" sz="650" b="0" i="0" u="none" strike="noStrike" cap="none" baseline="0" dirty="0" smtClean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2018 </a:t>
            </a:r>
            <a:r>
              <a:rPr lang="en-US" sz="650" b="0" i="0" u="none" strike="noStrike" cap="none" baseline="0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Pivotal. All rights reserved.</a:t>
            </a:r>
          </a:p>
        </p:txBody>
      </p:sp>
      <p:pic>
        <p:nvPicPr>
          <p:cNvPr id="10" name="Shape 10"/>
          <p:cNvPicPr preferRelativeResize="0"/>
          <p:nvPr/>
        </p:nvPicPr>
        <p:blipFill rotWithShape="1">
          <a:blip r:embed="rId53"/>
          <a:srcRect/>
          <a:stretch/>
        </p:blipFill>
        <p:spPr>
          <a:xfrm>
            <a:off x="7941732" y="4713966"/>
            <a:ext cx="957261" cy="219454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  <p:sldLayoutId id="2147483680" r:id="rId31"/>
    <p:sldLayoutId id="2147483681" r:id="rId32"/>
    <p:sldLayoutId id="2147483682" r:id="rId33"/>
    <p:sldLayoutId id="2147483683" r:id="rId34"/>
    <p:sldLayoutId id="2147483684" r:id="rId35"/>
    <p:sldLayoutId id="2147483685" r:id="rId36"/>
    <p:sldLayoutId id="2147483686" r:id="rId37"/>
    <p:sldLayoutId id="2147483687" r:id="rId38"/>
    <p:sldLayoutId id="2147483688" r:id="rId39"/>
    <p:sldLayoutId id="2147483689" r:id="rId40"/>
    <p:sldLayoutId id="2147483690" r:id="rId41"/>
    <p:sldLayoutId id="2147483691" r:id="rId42"/>
    <p:sldLayoutId id="2147483692" r:id="rId43"/>
    <p:sldLayoutId id="2147483693" r:id="rId44"/>
    <p:sldLayoutId id="2147483694" r:id="rId45"/>
    <p:sldLayoutId id="2147483695" r:id="rId46"/>
    <p:sldLayoutId id="2147483696" r:id="rId47"/>
    <p:sldLayoutId id="2147483697" r:id="rId48"/>
    <p:sldLayoutId id="2147483698" r:id="rId49"/>
    <p:sldLayoutId id="2147483699" r:id="rId50"/>
    <p:sldLayoutId id="2147483700" r:id="rId51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Shape 382"/>
          <p:cNvSpPr txBox="1">
            <a:spLocks noGrp="1"/>
          </p:cNvSpPr>
          <p:nvPr>
            <p:ph type="ctrTitle"/>
          </p:nvPr>
        </p:nvSpPr>
        <p:spPr>
          <a:xfrm>
            <a:off x="890587" y="1312907"/>
            <a:ext cx="4384145" cy="10064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F16F3B"/>
              </a:buClr>
              <a:buSzPct val="25000"/>
              <a:buFont typeface="Arial"/>
              <a:buNone/>
            </a:pPr>
            <a:r>
              <a:rPr lang="en-US" sz="3600" b="1" i="0" u="none" strike="noStrike" cap="none" baseline="0">
                <a:solidFill>
                  <a:srgbClr val="F16F3B"/>
                </a:solidFill>
                <a:latin typeface="Arial"/>
                <a:ea typeface="Arial"/>
                <a:cs typeface="Arial"/>
                <a:sym typeface="Arial"/>
              </a:rPr>
              <a:t>Data Science Case Studies</a:t>
            </a:r>
          </a:p>
        </p:txBody>
      </p:sp>
      <p:sp>
        <p:nvSpPr>
          <p:cNvPr id="383" name="Shape 383"/>
          <p:cNvSpPr txBox="1">
            <a:spLocks noGrp="1"/>
          </p:cNvSpPr>
          <p:nvPr>
            <p:ph type="subTitle" idx="1"/>
          </p:nvPr>
        </p:nvSpPr>
        <p:spPr>
          <a:xfrm>
            <a:off x="890587" y="2633383"/>
            <a:ext cx="6048374" cy="3693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C95DD"/>
              </a:buClr>
              <a:buSzPct val="25000"/>
              <a:buFont typeface="Arial"/>
              <a:buNone/>
            </a:pPr>
            <a:r>
              <a:rPr lang="en-US" sz="2000" b="0" i="0" u="none" strike="noStrike" cap="none" baseline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Team DS</a:t>
            </a:r>
          </a:p>
        </p:txBody>
      </p:sp>
      <p:sp>
        <p:nvSpPr>
          <p:cNvPr id="384" name="Shape 384"/>
          <p:cNvSpPr txBox="1">
            <a:spLocks noGrp="1"/>
          </p:cNvSpPr>
          <p:nvPr>
            <p:ph type="body" idx="2"/>
          </p:nvPr>
        </p:nvSpPr>
        <p:spPr>
          <a:xfrm>
            <a:off x="908582" y="3710101"/>
            <a:ext cx="5026550" cy="2769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228600" marR="0" lvl="0" indent="-228600" algn="l" rtl="0">
              <a:spcBef>
                <a:spcPts val="0"/>
              </a:spcBef>
              <a:buClr>
                <a:srgbClr val="2C95DD"/>
              </a:buClr>
              <a:buFont typeface="Arial"/>
              <a:buNone/>
            </a:pPr>
            <a:endParaRPr sz="1800" b="0" i="0" u="none" strike="noStrike" cap="none" baseline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Shape 402"/>
          <p:cNvSpPr txBox="1">
            <a:spLocks noGrp="1"/>
          </p:cNvSpPr>
          <p:nvPr>
            <p:ph type="title"/>
          </p:nvPr>
        </p:nvSpPr>
        <p:spPr>
          <a:xfrm>
            <a:off x="366712" y="325437"/>
            <a:ext cx="8410574" cy="4603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2"/>
              </a:buClr>
              <a:buSzPct val="25000"/>
              <a:buFont typeface="Arial"/>
              <a:buNone/>
            </a:pPr>
            <a:r>
              <a:rPr lang="en-US" sz="29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Healthcare Fraud/Waste/Abuse (FWA) Detection</a:t>
            </a:r>
          </a:p>
        </p:txBody>
      </p:sp>
      <p:sp>
        <p:nvSpPr>
          <p:cNvPr id="403" name="Shape 403"/>
          <p:cNvSpPr txBox="1">
            <a:spLocks noGrp="1"/>
          </p:cNvSpPr>
          <p:nvPr>
            <p:ph type="body" idx="1"/>
          </p:nvPr>
        </p:nvSpPr>
        <p:spPr>
          <a:xfrm>
            <a:off x="366713" y="942221"/>
            <a:ext cx="4032464" cy="33829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500" b="1" i="0" u="none" strike="noStrike" cap="none" baseline="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Customer</a:t>
            </a:r>
            <a:r>
              <a:rPr lang="en-US" sz="1500" b="1" i="0" u="none" strike="noStrike" cap="none" baseline="0" dirty="0">
                <a:solidFill>
                  <a:srgbClr val="007CA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0" marR="0" lvl="0" indent="0" algn="l" rtl="0">
              <a:lnSpc>
                <a:spcPct val="80000"/>
              </a:lnSpc>
              <a:spcBef>
                <a:spcPts val="120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5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Specialty Benefits Management</a:t>
            </a:r>
          </a:p>
          <a:p>
            <a:pPr marL="0" marR="0" lvl="0" indent="0" algn="l" rtl="0">
              <a:lnSpc>
                <a:spcPct val="80000"/>
              </a:lnSpc>
              <a:spcBef>
                <a:spcPts val="120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500" b="1" i="0" u="none" strike="noStrike" cap="none" baseline="0" dirty="0">
                <a:solidFill>
                  <a:srgbClr val="008881"/>
                </a:solidFill>
                <a:latin typeface="Arial"/>
                <a:ea typeface="Arial"/>
                <a:cs typeface="Arial"/>
                <a:sym typeface="Arial"/>
              </a:rPr>
              <a:t>Business Problem</a:t>
            </a:r>
          </a:p>
          <a:p>
            <a:pPr marL="0" marR="0" lvl="0" indent="0" algn="l" rtl="0">
              <a:lnSpc>
                <a:spcPct val="80000"/>
              </a:lnSpc>
              <a:spcBef>
                <a:spcPts val="120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5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Pre-authorization FWA detection. </a:t>
            </a:r>
          </a:p>
          <a:p>
            <a:pPr marL="0" marR="0" lvl="0" indent="0" algn="l" rtl="0">
              <a:lnSpc>
                <a:spcPct val="80000"/>
              </a:lnSpc>
              <a:spcBef>
                <a:spcPts val="120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500" b="1" i="0" u="none" strike="noStrike" cap="none" baseline="0" dirty="0">
                <a:solidFill>
                  <a:srgbClr val="008881"/>
                </a:solidFill>
                <a:latin typeface="Arial"/>
                <a:ea typeface="Arial"/>
                <a:cs typeface="Arial"/>
                <a:sym typeface="Arial"/>
              </a:rPr>
              <a:t>Challenges</a:t>
            </a:r>
          </a:p>
          <a:p>
            <a:pPr marL="228600" marR="0" lvl="0" indent="-228600" algn="l" rtl="0">
              <a:lnSpc>
                <a:spcPct val="8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5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Need for real time detection as retrospective pay and chase approaches are not effective </a:t>
            </a:r>
          </a:p>
          <a:p>
            <a:pPr marL="228600" marR="0" lvl="0" indent="-228600" algn="l" rtl="0">
              <a:lnSpc>
                <a:spcPct val="8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5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training data labeled by medical professionals as fraudulent or wasteful</a:t>
            </a:r>
          </a:p>
          <a:p>
            <a:pPr marL="228600" marR="0" lvl="0" indent="-228600" algn="l" rtl="0">
              <a:lnSpc>
                <a:spcPct val="8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5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Solution needs to incorporate real time ordering physician data to patient history and physician profile data</a:t>
            </a:r>
          </a:p>
          <a:p>
            <a:pPr marL="0" marR="0" lvl="0" indent="0" algn="l" rtl="0">
              <a:lnSpc>
                <a:spcPct val="80000"/>
              </a:lnSpc>
              <a:spcBef>
                <a:spcPts val="1200"/>
              </a:spcBef>
              <a:buClr>
                <a:schemeClr val="accent1"/>
              </a:buClr>
              <a:buFont typeface="Arial"/>
              <a:buNone/>
            </a:pPr>
            <a:endParaRPr sz="1500" b="0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Shape 404"/>
          <p:cNvSpPr txBox="1">
            <a:spLocks noGrp="1"/>
          </p:cNvSpPr>
          <p:nvPr>
            <p:ph type="body" idx="2"/>
          </p:nvPr>
        </p:nvSpPr>
        <p:spPr>
          <a:xfrm>
            <a:off x="4744823" y="942221"/>
            <a:ext cx="4032464" cy="16750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500" b="1" i="0" u="none" strike="noStrike" cap="none" baseline="0">
                <a:solidFill>
                  <a:srgbClr val="008881"/>
                </a:solidFill>
                <a:latin typeface="Arial"/>
                <a:ea typeface="Arial"/>
                <a:cs typeface="Arial"/>
                <a:sym typeface="Arial"/>
              </a:rPr>
              <a:t>Solution</a:t>
            </a:r>
          </a:p>
          <a:p>
            <a:pPr marL="228600" marR="0" lvl="0" indent="-228600" algn="l" rtl="0">
              <a:spcBef>
                <a:spcPts val="1200"/>
              </a:spcBef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5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Built models to predict physician responses to triage deviations from expected responses</a:t>
            </a:r>
          </a:p>
          <a:p>
            <a:pPr marL="228600" marR="0" lvl="0" indent="-228600" algn="l" rtl="0">
              <a:spcBef>
                <a:spcPts val="1200"/>
              </a:spcBef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5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600 models with custom feature sets trained in 3 minutes</a:t>
            </a:r>
          </a:p>
          <a:p>
            <a:pPr marL="0" marR="0" lvl="0" indent="0" algn="l" rtl="0">
              <a:spcBef>
                <a:spcPts val="1200"/>
              </a:spcBef>
              <a:buClr>
                <a:schemeClr val="accent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5" name="Shape 405"/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4715566" y="2443921"/>
            <a:ext cx="4152341" cy="2184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Shape 410"/>
          <p:cNvSpPr txBox="1">
            <a:spLocks noGrp="1"/>
          </p:cNvSpPr>
          <p:nvPr>
            <p:ph type="title"/>
          </p:nvPr>
        </p:nvSpPr>
        <p:spPr>
          <a:xfrm>
            <a:off x="366712" y="325437"/>
            <a:ext cx="8410574" cy="4603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2"/>
              </a:buClr>
              <a:buSzPct val="25000"/>
              <a:buFont typeface="Arial"/>
              <a:buNone/>
            </a:pPr>
            <a:r>
              <a:rPr lang="en-US" sz="32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Vaccine Potency Prediction</a:t>
            </a:r>
          </a:p>
        </p:txBody>
      </p:sp>
      <p:sp>
        <p:nvSpPr>
          <p:cNvPr id="411" name="Shape 411"/>
          <p:cNvSpPr txBox="1">
            <a:spLocks noGrp="1"/>
          </p:cNvSpPr>
          <p:nvPr>
            <p:ph type="body" idx="1"/>
          </p:nvPr>
        </p:nvSpPr>
        <p:spPr>
          <a:xfrm>
            <a:off x="366713" y="997436"/>
            <a:ext cx="4032464" cy="37402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500" b="1" i="0" u="none" strike="noStrike" cap="none" baseline="0">
                <a:solidFill>
                  <a:srgbClr val="008881"/>
                </a:solidFill>
                <a:latin typeface="Arial"/>
                <a:ea typeface="Arial"/>
                <a:cs typeface="Arial"/>
                <a:sym typeface="Arial"/>
              </a:rPr>
              <a:t>Customer </a:t>
            </a:r>
          </a:p>
          <a:p>
            <a:pPr marL="0" marR="0" lvl="0" indent="0" algn="l" rtl="0">
              <a:lnSpc>
                <a:spcPct val="80000"/>
              </a:lnSpc>
              <a:spcBef>
                <a:spcPts val="120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500" b="0" i="0" u="none" strike="noStrike" cap="none" baseline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rPr>
              <a:t>A major pharmaceutical company</a:t>
            </a:r>
          </a:p>
          <a:p>
            <a:pPr marL="0" marR="0" lvl="0" indent="0" algn="l" rtl="0">
              <a:lnSpc>
                <a:spcPct val="80000"/>
              </a:lnSpc>
              <a:spcBef>
                <a:spcPts val="120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500" b="1" i="0" u="none" strike="noStrike" cap="none" baseline="0">
                <a:solidFill>
                  <a:srgbClr val="008881"/>
                </a:solidFill>
                <a:latin typeface="Arial"/>
                <a:ea typeface="Arial"/>
                <a:cs typeface="Arial"/>
                <a:sym typeface="Arial"/>
              </a:rPr>
              <a:t>Business Problem</a:t>
            </a:r>
          </a:p>
          <a:p>
            <a:pPr marL="0" marR="0" lvl="0" indent="0" algn="l" rtl="0">
              <a:lnSpc>
                <a:spcPct val="80000"/>
              </a:lnSpc>
              <a:spcBef>
                <a:spcPts val="120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500" b="0" i="0" u="none" strike="noStrike" cap="none" baseline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rPr>
              <a:t>Predict potency and antigen levels of live virus vaccines based on manufacturing sensor data and manual data collected throughout the process.</a:t>
            </a:r>
          </a:p>
          <a:p>
            <a:pPr marL="0" marR="0" lvl="0" indent="0" algn="l" rtl="0">
              <a:lnSpc>
                <a:spcPct val="80000"/>
              </a:lnSpc>
              <a:spcBef>
                <a:spcPts val="120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500" b="1" i="0" u="none" strike="noStrike" cap="none" baseline="0">
                <a:solidFill>
                  <a:srgbClr val="008881"/>
                </a:solidFill>
                <a:latin typeface="Arial"/>
                <a:ea typeface="Arial"/>
                <a:cs typeface="Arial"/>
                <a:sym typeface="Arial"/>
              </a:rPr>
              <a:t>Challenges</a:t>
            </a:r>
          </a:p>
          <a:p>
            <a:pPr marL="228600" marR="0" lvl="0" indent="-228600" algn="l" rtl="0">
              <a:lnSpc>
                <a:spcPct val="8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500" b="0" i="0" u="none" strike="noStrike" cap="none" baseline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rPr>
              <a:t>Customer’s data model was not optimal for running analytical queries</a:t>
            </a:r>
          </a:p>
          <a:p>
            <a:pPr marL="228600" marR="0" lvl="0" indent="-228600" algn="l" rtl="0">
              <a:lnSpc>
                <a:spcPct val="8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500" b="0" i="0" u="none" strike="noStrike" cap="none" baseline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rPr>
              <a:t>Manual data quality issues</a:t>
            </a:r>
          </a:p>
          <a:p>
            <a:pPr marL="228600" marR="0" lvl="0" indent="-228600" algn="l" rtl="0">
              <a:lnSpc>
                <a:spcPct val="8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500" b="0" i="0" u="none" strike="noStrike" cap="none" baseline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rPr>
              <a:t>Data capture was performed with varying consistency due to high cost associated with manual data collection</a:t>
            </a:r>
          </a:p>
          <a:p>
            <a:pPr marL="228600" marR="0" lvl="0" indent="-133350" algn="l" rtl="0">
              <a:lnSpc>
                <a:spcPct val="80000"/>
              </a:lnSpc>
              <a:spcBef>
                <a:spcPts val="1200"/>
              </a:spcBef>
              <a:buClr>
                <a:schemeClr val="accent1"/>
              </a:buClr>
              <a:buFont typeface="Arial"/>
              <a:buNone/>
            </a:pPr>
            <a:endParaRPr sz="1500" b="0" i="0" u="none" strike="noStrike" cap="none" baseline="0">
              <a:solidFill>
                <a:srgbClr val="4D4D4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Shape 412"/>
          <p:cNvSpPr txBox="1">
            <a:spLocks noGrp="1"/>
          </p:cNvSpPr>
          <p:nvPr>
            <p:ph type="body" idx="2"/>
          </p:nvPr>
        </p:nvSpPr>
        <p:spPr>
          <a:xfrm>
            <a:off x="4744823" y="964308"/>
            <a:ext cx="4032464" cy="21830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500" b="1" i="0" u="none" strike="noStrike" cap="none" baseline="0">
                <a:solidFill>
                  <a:srgbClr val="008881"/>
                </a:solidFill>
                <a:latin typeface="Arial"/>
                <a:ea typeface="Arial"/>
                <a:cs typeface="Arial"/>
                <a:sym typeface="Arial"/>
              </a:rPr>
              <a:t>Solution</a:t>
            </a:r>
          </a:p>
          <a:p>
            <a:pPr marL="228600" marR="0" lvl="0" indent="-228600" algn="l" rtl="0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5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Introduced a new data model to make data accessible and enable analytics</a:t>
            </a:r>
          </a:p>
          <a:p>
            <a:pPr marL="228600" marR="0" lvl="0" indent="-228600" algn="l" rtl="0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5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Built automated outlier detection/correction methods to address manual data entry quality issues</a:t>
            </a:r>
          </a:p>
          <a:p>
            <a:pPr marL="228600" marR="0" lvl="0" indent="-228600" algn="l" rtl="0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5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Devised imputation methods to deal with data completeness issues</a:t>
            </a:r>
          </a:p>
          <a:p>
            <a:pPr marL="228600" marR="0" lvl="0" indent="-228600" algn="l" rtl="0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5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Built predictive models with high accuracy</a:t>
            </a:r>
          </a:p>
        </p:txBody>
      </p:sp>
      <p:pic>
        <p:nvPicPr>
          <p:cNvPr id="413" name="Shape 413"/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6791736" y="3355755"/>
            <a:ext cx="1826590" cy="1215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Shape 414"/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5032880" y="3355008"/>
            <a:ext cx="1637377" cy="12280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Shape 443"/>
          <p:cNvSpPr txBox="1">
            <a:spLocks noGrp="1"/>
          </p:cNvSpPr>
          <p:nvPr>
            <p:ph type="title"/>
          </p:nvPr>
        </p:nvSpPr>
        <p:spPr>
          <a:xfrm>
            <a:off x="387033" y="101917"/>
            <a:ext cx="8410574" cy="4603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2"/>
              </a:buClr>
              <a:buSzPct val="25000"/>
              <a:buFont typeface="Arial"/>
              <a:buNone/>
            </a:pPr>
            <a:r>
              <a:rPr lang="en-US" sz="29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Real-time alert system for high-risk respiratory patients</a:t>
            </a:r>
          </a:p>
        </p:txBody>
      </p:sp>
      <p:sp>
        <p:nvSpPr>
          <p:cNvPr id="444" name="Shape 444"/>
          <p:cNvSpPr txBox="1">
            <a:spLocks noGrp="1"/>
          </p:cNvSpPr>
          <p:nvPr>
            <p:ph type="body" idx="1"/>
          </p:nvPr>
        </p:nvSpPr>
        <p:spPr>
          <a:xfrm>
            <a:off x="366713" y="924559"/>
            <a:ext cx="4032464" cy="28549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600" b="1" i="0" u="none" strike="noStrike" cap="none" baseline="0">
                <a:solidFill>
                  <a:srgbClr val="008881"/>
                </a:solidFill>
                <a:latin typeface="Arial"/>
                <a:ea typeface="Arial"/>
                <a:cs typeface="Arial"/>
                <a:sym typeface="Arial"/>
              </a:rPr>
              <a:t>Customer </a:t>
            </a:r>
          </a:p>
          <a:p>
            <a:pPr marL="0" marR="0" lvl="0" indent="0" algn="l" rtl="0">
              <a:spcBef>
                <a:spcPts val="120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600" b="0" i="0" u="none" strike="noStrike" cap="none" baseline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rPr>
              <a:t>Large vertically-integrated healthcare provider</a:t>
            </a:r>
          </a:p>
          <a:p>
            <a:pPr marL="0" marR="0" lvl="0" indent="0" algn="l" rtl="0">
              <a:spcBef>
                <a:spcPts val="120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600" b="1" i="0" u="none" strike="noStrike" cap="none" baseline="0">
                <a:solidFill>
                  <a:srgbClr val="008881"/>
                </a:solidFill>
                <a:latin typeface="Arial"/>
                <a:ea typeface="Arial"/>
                <a:cs typeface="Arial"/>
                <a:sym typeface="Arial"/>
              </a:rPr>
              <a:t>Business Problem</a:t>
            </a:r>
          </a:p>
          <a:p>
            <a:pPr marL="0" marR="0" lvl="0" indent="0" algn="l" rtl="0">
              <a:spcBef>
                <a:spcPts val="120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600" b="0" i="0" u="none" strike="noStrike" cap="none" baseline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rPr>
              <a:t>The cost of treating respiratory patients is greatly increased by urgent care visits</a:t>
            </a:r>
          </a:p>
          <a:p>
            <a:pPr marL="0" marR="0" lvl="0" indent="0" algn="l" rtl="0">
              <a:spcBef>
                <a:spcPts val="120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600" b="1" i="0" u="none" strike="noStrike" cap="none" baseline="0">
                <a:solidFill>
                  <a:srgbClr val="008881"/>
                </a:solidFill>
                <a:latin typeface="Arial"/>
                <a:ea typeface="Arial"/>
                <a:cs typeface="Arial"/>
                <a:sym typeface="Arial"/>
              </a:rPr>
              <a:t>Challenges</a:t>
            </a:r>
          </a:p>
          <a:p>
            <a:pPr marL="0" marR="0" lvl="0" indent="0" algn="l" rtl="0">
              <a:spcBef>
                <a:spcPts val="120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600" b="0" i="0" u="none" strike="noStrike" cap="none" baseline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rPr>
              <a:t>Identify urgent care risk factors and propose interventions to reduce risk of urgent care visit.</a:t>
            </a:r>
          </a:p>
          <a:p>
            <a:pPr marL="0" marR="0" lvl="0" indent="0" algn="l" rtl="0">
              <a:spcBef>
                <a:spcPts val="1200"/>
              </a:spcBef>
              <a:buClr>
                <a:schemeClr val="accent1"/>
              </a:buClr>
              <a:buFont typeface="Arial"/>
              <a:buNone/>
            </a:pPr>
            <a:endParaRPr sz="1600" b="0" i="0" u="none" strike="noStrike" cap="none" baseline="0">
              <a:solidFill>
                <a:srgbClr val="4D4D4D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1200"/>
              </a:spcBef>
              <a:buClr>
                <a:schemeClr val="accent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Shape 445"/>
          <p:cNvSpPr txBox="1">
            <a:spLocks noGrp="1"/>
          </p:cNvSpPr>
          <p:nvPr>
            <p:ph type="body" idx="2"/>
          </p:nvPr>
        </p:nvSpPr>
        <p:spPr>
          <a:xfrm>
            <a:off x="4500880" y="924559"/>
            <a:ext cx="4490718" cy="2590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600" b="1" i="0" u="none" strike="noStrike" cap="none" baseline="0">
                <a:solidFill>
                  <a:srgbClr val="008881"/>
                </a:solidFill>
                <a:latin typeface="Arial"/>
                <a:ea typeface="Arial"/>
                <a:cs typeface="Arial"/>
                <a:sym typeface="Arial"/>
              </a:rPr>
              <a:t>Solution</a:t>
            </a:r>
          </a:p>
          <a:p>
            <a:pPr marL="228600" marR="0" lvl="0" indent="-228600" algn="l" rtl="0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600" b="0" i="0" u="none" strike="noStrike" cap="none" baseline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rPr>
              <a:t>Predict risk of acute care encounter using prescription refill history, air quality data, and socioeconomic indicators.</a:t>
            </a:r>
          </a:p>
          <a:p>
            <a:pPr marL="228600" marR="0" lvl="0" indent="-228600" algn="l" rtl="0">
              <a:spcBef>
                <a:spcPts val="1200"/>
              </a:spcBef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600" b="0" i="0" u="none" strike="noStrike" cap="none" baseline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rPr>
              <a:t>Build a real-time application for alerting patients and physicians to take preventative action</a:t>
            </a:r>
          </a:p>
        </p:txBody>
      </p:sp>
      <p:pic>
        <p:nvPicPr>
          <p:cNvPr id="446" name="Shape 446"/>
          <p:cNvPicPr preferRelativeResize="0"/>
          <p:nvPr/>
        </p:nvPicPr>
        <p:blipFill rotWithShape="1">
          <a:blip r:embed="rId3"/>
          <a:srcRect t="2273" r="11628" b="2595"/>
          <a:stretch/>
        </p:blipFill>
        <p:spPr>
          <a:xfrm>
            <a:off x="5831839" y="2905759"/>
            <a:ext cx="2316479" cy="1807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Shape 496"/>
          <p:cNvSpPr txBox="1">
            <a:spLocks noGrp="1"/>
          </p:cNvSpPr>
          <p:nvPr>
            <p:ph type="title"/>
          </p:nvPr>
        </p:nvSpPr>
        <p:spPr>
          <a:xfrm>
            <a:off x="366712" y="325437"/>
            <a:ext cx="8410574" cy="4603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2"/>
              </a:buClr>
              <a:buSzPct val="25000"/>
              <a:buFont typeface="Arial"/>
              <a:buNone/>
            </a:pPr>
            <a:r>
              <a:rPr lang="en-US" sz="32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Constituent Segmentation</a:t>
            </a:r>
          </a:p>
        </p:txBody>
      </p:sp>
      <p:sp>
        <p:nvSpPr>
          <p:cNvPr id="497" name="Shape 497"/>
          <p:cNvSpPr txBox="1">
            <a:spLocks noGrp="1"/>
          </p:cNvSpPr>
          <p:nvPr>
            <p:ph type="body" idx="1"/>
          </p:nvPr>
        </p:nvSpPr>
        <p:spPr>
          <a:xfrm>
            <a:off x="366713" y="924559"/>
            <a:ext cx="4032464" cy="28549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600" b="1" i="0" u="none" strike="noStrike" cap="none" baseline="0">
                <a:solidFill>
                  <a:srgbClr val="008881"/>
                </a:solidFill>
                <a:latin typeface="Arial"/>
                <a:ea typeface="Arial"/>
                <a:cs typeface="Arial"/>
                <a:sym typeface="Arial"/>
              </a:rPr>
              <a:t>Customer </a:t>
            </a:r>
          </a:p>
          <a:p>
            <a:pPr marL="0" marR="0" lvl="0" indent="0" algn="l" rtl="0">
              <a:spcBef>
                <a:spcPts val="120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600" b="0" i="0" u="none" strike="noStrike" cap="none" baseline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rPr>
              <a:t>A major health insurance company</a:t>
            </a:r>
          </a:p>
          <a:p>
            <a:pPr marL="0" marR="0" lvl="0" indent="0" algn="l" rtl="0">
              <a:spcBef>
                <a:spcPts val="120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600" b="1" i="0" u="none" strike="noStrike" cap="none" baseline="0">
                <a:solidFill>
                  <a:srgbClr val="008881"/>
                </a:solidFill>
                <a:latin typeface="Arial"/>
                <a:ea typeface="Arial"/>
                <a:cs typeface="Arial"/>
                <a:sym typeface="Arial"/>
              </a:rPr>
              <a:t>Business Problem</a:t>
            </a:r>
          </a:p>
          <a:p>
            <a:pPr marL="0" marR="0" lvl="0" indent="0" algn="l" rtl="0">
              <a:spcBef>
                <a:spcPts val="120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600" b="0" i="0" u="none" strike="noStrike" cap="none" baseline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rPr>
              <a:t>The company, in its analytics infancy, needed a foundational study to learn more about the consumers and providers it serves</a:t>
            </a:r>
          </a:p>
          <a:p>
            <a:pPr marL="0" marR="0" lvl="0" indent="0" algn="l" rtl="0">
              <a:spcBef>
                <a:spcPts val="120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600" b="1" i="0" u="none" strike="noStrike" cap="none" baseline="0">
                <a:solidFill>
                  <a:srgbClr val="008881"/>
                </a:solidFill>
                <a:latin typeface="Arial"/>
                <a:ea typeface="Arial"/>
                <a:cs typeface="Arial"/>
                <a:sym typeface="Arial"/>
              </a:rPr>
              <a:t>Challenges</a:t>
            </a:r>
          </a:p>
          <a:p>
            <a:pPr marL="285750" marR="0" lvl="0" indent="-285750" algn="l" rtl="0">
              <a:spcBef>
                <a:spcPts val="1200"/>
              </a:spcBef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600" b="0" i="0" u="none" strike="noStrike" cap="none" baseline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rPr>
              <a:t>They had no way of connecting data across lines of business</a:t>
            </a:r>
          </a:p>
          <a:p>
            <a:pPr marL="285750" marR="0" lvl="0" indent="-285750" algn="l" rtl="0">
              <a:spcBef>
                <a:spcPts val="1200"/>
              </a:spcBef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600" b="0" i="0" u="none" strike="noStrike" cap="none" baseline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rPr>
              <a:t>There was no explicit data on profitability of consumers or providers</a:t>
            </a:r>
          </a:p>
          <a:p>
            <a:pPr marL="0" marR="0" lvl="0" indent="0" algn="l" rtl="0">
              <a:spcBef>
                <a:spcPts val="1200"/>
              </a:spcBef>
              <a:buClr>
                <a:schemeClr val="accent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Shape 498"/>
          <p:cNvSpPr txBox="1">
            <a:spLocks noGrp="1"/>
          </p:cNvSpPr>
          <p:nvPr>
            <p:ph type="body" idx="2"/>
          </p:nvPr>
        </p:nvSpPr>
        <p:spPr>
          <a:xfrm>
            <a:off x="4500880" y="924559"/>
            <a:ext cx="4490718" cy="2590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600" b="1" i="0" u="none" strike="noStrike" cap="none" baseline="0">
                <a:solidFill>
                  <a:srgbClr val="008881"/>
                </a:solidFill>
                <a:latin typeface="Arial"/>
                <a:ea typeface="Arial"/>
                <a:cs typeface="Arial"/>
                <a:sym typeface="Arial"/>
              </a:rPr>
              <a:t>Solution</a:t>
            </a:r>
          </a:p>
          <a:p>
            <a:pPr marL="285750" marR="0" lvl="0" indent="-285750" algn="l" rtl="0">
              <a:spcBef>
                <a:spcPts val="1200"/>
              </a:spcBef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600" b="0" i="0" u="none" strike="noStrike" cap="none" baseline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rPr>
              <a:t>Created keys to connect information across LOBs</a:t>
            </a:r>
          </a:p>
          <a:p>
            <a:pPr marL="285750" marR="0" lvl="0" indent="-285750" algn="l" rtl="0">
              <a:spcBef>
                <a:spcPts val="1200"/>
              </a:spcBef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600" b="0" i="0" u="none" strike="noStrike" cap="none" baseline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rPr>
              <a:t>Clustered both the consumer and provider bases to learn about their makeup and preferences</a:t>
            </a:r>
          </a:p>
        </p:txBody>
      </p:sp>
      <p:grpSp>
        <p:nvGrpSpPr>
          <p:cNvPr id="499" name="Shape 499"/>
          <p:cNvGrpSpPr/>
          <p:nvPr/>
        </p:nvGrpSpPr>
        <p:grpSpPr>
          <a:xfrm>
            <a:off x="4704080" y="2961640"/>
            <a:ext cx="4278924" cy="1518525"/>
            <a:chOff x="380357" y="920004"/>
            <a:chExt cx="8318168" cy="3125820"/>
          </a:xfrm>
        </p:grpSpPr>
        <p:pic>
          <p:nvPicPr>
            <p:cNvPr id="500" name="Shape 500"/>
            <p:cNvPicPr preferRelativeResize="0"/>
            <p:nvPr/>
          </p:nvPicPr>
          <p:blipFill rotWithShape="1">
            <a:blip r:embed="rId3"/>
            <a:srcRect/>
            <a:stretch/>
          </p:blipFill>
          <p:spPr>
            <a:xfrm>
              <a:off x="4721728" y="1063229"/>
              <a:ext cx="3976796" cy="29825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1" name="Shape 501"/>
            <p:cNvPicPr preferRelativeResize="0"/>
            <p:nvPr/>
          </p:nvPicPr>
          <p:blipFill rotWithShape="1">
            <a:blip r:embed="rId4"/>
            <a:srcRect/>
            <a:stretch/>
          </p:blipFill>
          <p:spPr>
            <a:xfrm>
              <a:off x="380357" y="1063229"/>
              <a:ext cx="3976796" cy="298259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02" name="Shape 502"/>
            <p:cNvCxnSpPr/>
            <p:nvPr/>
          </p:nvCxnSpPr>
          <p:spPr>
            <a:xfrm>
              <a:off x="4554210" y="920004"/>
              <a:ext cx="10947" cy="3125820"/>
            </a:xfrm>
            <a:prstGeom prst="straightConnector1">
              <a:avLst/>
            </a:prstGeom>
            <a:noFill/>
            <a:ln w="9525" cap="flat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sp>
          <p:nvSpPr>
            <p:cNvPr id="503" name="Shape 503"/>
            <p:cNvSpPr/>
            <p:nvPr/>
          </p:nvSpPr>
          <p:spPr>
            <a:xfrm>
              <a:off x="2159000" y="2159000"/>
              <a:ext cx="254000" cy="241299"/>
            </a:xfrm>
            <a:prstGeom prst="ellipse">
              <a:avLst/>
            </a:prstGeom>
            <a:solidFill>
              <a:srgbClr val="8C3809"/>
            </a:solidFill>
            <a:ln w="12700" cap="flat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Shape 504"/>
            <p:cNvSpPr/>
            <p:nvPr/>
          </p:nvSpPr>
          <p:spPr>
            <a:xfrm>
              <a:off x="5740400" y="1536700"/>
              <a:ext cx="254000" cy="241299"/>
            </a:xfrm>
            <a:prstGeom prst="ellipse">
              <a:avLst/>
            </a:prstGeom>
            <a:solidFill>
              <a:srgbClr val="8C3809"/>
            </a:solidFill>
            <a:ln w="12700" cap="flat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Shape 505"/>
            <p:cNvSpPr/>
            <p:nvPr/>
          </p:nvSpPr>
          <p:spPr>
            <a:xfrm>
              <a:off x="1168400" y="2692400"/>
              <a:ext cx="254000" cy="241299"/>
            </a:xfrm>
            <a:prstGeom prst="ellipse">
              <a:avLst/>
            </a:prstGeom>
            <a:solidFill>
              <a:srgbClr val="0000FF"/>
            </a:solidFill>
            <a:ln w="12700" cap="flat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Shape 506"/>
            <p:cNvSpPr/>
            <p:nvPr/>
          </p:nvSpPr>
          <p:spPr>
            <a:xfrm>
              <a:off x="5829300" y="3073400"/>
              <a:ext cx="254000" cy="241299"/>
            </a:xfrm>
            <a:prstGeom prst="ellipse">
              <a:avLst/>
            </a:prstGeom>
            <a:solidFill>
              <a:srgbClr val="0000FF"/>
            </a:solidFill>
            <a:ln w="12700" cap="flat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Shape 507"/>
            <p:cNvSpPr/>
            <p:nvPr/>
          </p:nvSpPr>
          <p:spPr>
            <a:xfrm>
              <a:off x="3276600" y="3175000"/>
              <a:ext cx="254000" cy="241299"/>
            </a:xfrm>
            <a:prstGeom prst="ellipse">
              <a:avLst/>
            </a:prstGeom>
            <a:solidFill>
              <a:srgbClr val="008000"/>
            </a:solidFill>
            <a:ln w="12700" cap="flat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Shape 508"/>
            <p:cNvSpPr/>
            <p:nvPr/>
          </p:nvSpPr>
          <p:spPr>
            <a:xfrm>
              <a:off x="7569200" y="2438400"/>
              <a:ext cx="254000" cy="241299"/>
            </a:xfrm>
            <a:prstGeom prst="ellipse">
              <a:avLst/>
            </a:prstGeom>
            <a:solidFill>
              <a:srgbClr val="008000"/>
            </a:solidFill>
            <a:ln w="12700" cap="flat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 xmlns:p14="http://schemas.microsoft.com/office/powerpoint/2010/main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Shape 636"/>
          <p:cNvSpPr txBox="1">
            <a:spLocks noGrp="1"/>
          </p:cNvSpPr>
          <p:nvPr>
            <p:ph type="title"/>
          </p:nvPr>
        </p:nvSpPr>
        <p:spPr>
          <a:xfrm>
            <a:off x="366712" y="325437"/>
            <a:ext cx="8410574" cy="4603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2"/>
              </a:buClr>
              <a:buSzPct val="25000"/>
              <a:buFont typeface="Arial"/>
              <a:buNone/>
            </a:pPr>
            <a:r>
              <a:rPr lang="en-US" sz="32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Network User Behavior Anomaly Detection</a:t>
            </a:r>
          </a:p>
        </p:txBody>
      </p:sp>
      <p:sp>
        <p:nvSpPr>
          <p:cNvPr id="637" name="Shape 637"/>
          <p:cNvSpPr txBox="1">
            <a:spLocks noGrp="1"/>
          </p:cNvSpPr>
          <p:nvPr>
            <p:ph type="body" idx="1"/>
          </p:nvPr>
        </p:nvSpPr>
        <p:spPr>
          <a:xfrm>
            <a:off x="366713" y="941053"/>
            <a:ext cx="4032464" cy="367105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600" b="1" i="0" u="none" strike="noStrike" cap="none" baseline="0" dirty="0">
                <a:solidFill>
                  <a:srgbClr val="008881"/>
                </a:solidFill>
                <a:latin typeface="Arial"/>
                <a:ea typeface="Arial"/>
                <a:cs typeface="Arial"/>
                <a:sym typeface="Arial"/>
              </a:rPr>
              <a:t>Customer</a:t>
            </a:r>
          </a:p>
          <a:p>
            <a:pPr marL="0" marR="0" lvl="0" indent="0" algn="l" rtl="0">
              <a:spcBef>
                <a:spcPts val="120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6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major global financial service enterprise</a:t>
            </a:r>
          </a:p>
          <a:p>
            <a:pPr marL="0" marR="0" lvl="0" indent="0" algn="l" rtl="0">
              <a:spcBef>
                <a:spcPts val="120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600" b="1" i="0" u="none" strike="noStrike" cap="none" baseline="0" dirty="0">
                <a:solidFill>
                  <a:srgbClr val="008881"/>
                </a:solidFill>
                <a:latin typeface="Arial"/>
                <a:ea typeface="Arial"/>
                <a:cs typeface="Arial"/>
                <a:sym typeface="Arial"/>
              </a:rPr>
              <a:t>Business Problem</a:t>
            </a:r>
          </a:p>
          <a:p>
            <a:pPr marL="0" marR="0" lvl="0" indent="0" algn="l" rtl="0">
              <a:spcBef>
                <a:spcPts val="120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6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Detect anomalous user behaviors in the global enterprise computer network</a:t>
            </a:r>
          </a:p>
          <a:p>
            <a:pPr marL="0" marR="0" lvl="0" indent="0" algn="l" rtl="0">
              <a:spcBef>
                <a:spcPts val="120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600" b="1" i="0" u="none" strike="noStrike" cap="none" baseline="0" dirty="0">
                <a:solidFill>
                  <a:srgbClr val="008881"/>
                </a:solidFill>
                <a:latin typeface="Arial"/>
                <a:ea typeface="Arial"/>
                <a:cs typeface="Arial"/>
                <a:sym typeface="Arial"/>
              </a:rPr>
              <a:t>Challenges</a:t>
            </a:r>
          </a:p>
          <a:p>
            <a:pPr marL="0" marR="0" lvl="0" indent="0" algn="l" rtl="0">
              <a:spcBef>
                <a:spcPts val="120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6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 Billions events in 6 months; 15K+ network devices; No existing SIEM solutions can model user behavioral resource access baseline and enable anomaly detection in an adaptive and scalable architecture.</a:t>
            </a:r>
          </a:p>
          <a:p>
            <a:pPr marL="228600" marR="0" lvl="0" indent="-127000" algn="l" rtl="0">
              <a:spcBef>
                <a:spcPts val="1200"/>
              </a:spcBef>
              <a:buClr>
                <a:schemeClr val="accent1"/>
              </a:buClr>
              <a:buFont typeface="Arial"/>
              <a:buNone/>
            </a:pPr>
            <a:endParaRPr sz="1600" b="0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Shape 638"/>
          <p:cNvSpPr txBox="1">
            <a:spLocks noGrp="1"/>
          </p:cNvSpPr>
          <p:nvPr>
            <p:ph type="body" idx="2"/>
          </p:nvPr>
        </p:nvSpPr>
        <p:spPr>
          <a:xfrm>
            <a:off x="4744823" y="887579"/>
            <a:ext cx="4032464" cy="19745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600" b="1" i="0" u="none" strike="noStrike" cap="none" baseline="0">
                <a:solidFill>
                  <a:srgbClr val="008881"/>
                </a:solidFill>
                <a:latin typeface="Arial"/>
                <a:ea typeface="Arial"/>
                <a:cs typeface="Arial"/>
                <a:sym typeface="Arial"/>
              </a:rPr>
              <a:t>Solution</a:t>
            </a:r>
          </a:p>
          <a:p>
            <a:pPr marL="0" marR="0" lvl="0" indent="0" algn="l" rtl="0">
              <a:spcBef>
                <a:spcPts val="120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 innovative Graph Mining based algorithmic framework with advanced Machine Learning. Network topology and temporal behaviors are both modeled. (Patent pending). Implemented in MPP and PL/R, enabling parallel model training and behavior risk scoring. Successfully identified DLP violating anomalous users.</a:t>
            </a:r>
          </a:p>
        </p:txBody>
      </p:sp>
      <p:pic>
        <p:nvPicPr>
          <p:cNvPr id="639" name="Shape 639"/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5104748" y="2843882"/>
            <a:ext cx="1554114" cy="1493921"/>
          </a:xfrm>
          <a:prstGeom prst="roundRect">
            <a:avLst>
              <a:gd name="adj" fmla="val 8594"/>
            </a:avLst>
          </a:prstGeom>
          <a:solidFill>
            <a:srgbClr val="EEEEEE"/>
          </a:solidFill>
          <a:ln>
            <a:noFill/>
          </a:ln>
        </p:spPr>
      </p:pic>
      <p:pic>
        <p:nvPicPr>
          <p:cNvPr id="640" name="Shape 640"/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7228217" y="3781380"/>
            <a:ext cx="1209052" cy="590212"/>
          </a:xfrm>
          <a:prstGeom prst="roundRect">
            <a:avLst>
              <a:gd name="adj" fmla="val 8594"/>
            </a:avLst>
          </a:prstGeom>
          <a:solidFill>
            <a:srgbClr val="EEEEEE"/>
          </a:solidFill>
          <a:ln>
            <a:noFill/>
          </a:ln>
        </p:spPr>
      </p:pic>
      <p:pic>
        <p:nvPicPr>
          <p:cNvPr id="641" name="Shape 641"/>
          <p:cNvPicPr preferRelativeResize="0"/>
          <p:nvPr/>
        </p:nvPicPr>
        <p:blipFill rotWithShape="1">
          <a:blip r:embed="rId5"/>
          <a:srcRect/>
          <a:stretch/>
        </p:blipFill>
        <p:spPr>
          <a:xfrm>
            <a:off x="7090163" y="2973169"/>
            <a:ext cx="1564562" cy="718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Shape 646"/>
          <p:cNvSpPr txBox="1">
            <a:spLocks noGrp="1"/>
          </p:cNvSpPr>
          <p:nvPr>
            <p:ph type="title"/>
          </p:nvPr>
        </p:nvSpPr>
        <p:spPr>
          <a:xfrm>
            <a:off x="366712" y="325437"/>
            <a:ext cx="8410574" cy="4603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2"/>
              </a:buClr>
              <a:buSzPct val="25000"/>
              <a:buFont typeface="Arial"/>
              <a:buNone/>
            </a:pPr>
            <a:r>
              <a:rPr lang="en-US" sz="3200" b="0" i="0" u="none" strike="noStrike" cap="none" baseline="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Network Intrusion Detection</a:t>
            </a:r>
          </a:p>
        </p:txBody>
      </p:sp>
      <p:sp>
        <p:nvSpPr>
          <p:cNvPr id="647" name="Shape 647"/>
          <p:cNvSpPr txBox="1">
            <a:spLocks noGrp="1"/>
          </p:cNvSpPr>
          <p:nvPr>
            <p:ph type="body" idx="1"/>
          </p:nvPr>
        </p:nvSpPr>
        <p:spPr>
          <a:xfrm>
            <a:off x="366713" y="1046090"/>
            <a:ext cx="4032464" cy="3528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600" b="1" i="0" u="none" strike="noStrike" cap="none" baseline="0" dirty="0">
                <a:solidFill>
                  <a:srgbClr val="008881"/>
                </a:solidFill>
                <a:latin typeface="Arial"/>
                <a:ea typeface="Arial"/>
                <a:cs typeface="Arial"/>
                <a:sym typeface="Arial"/>
              </a:rPr>
              <a:t>Customer</a:t>
            </a:r>
          </a:p>
          <a:p>
            <a:pPr marL="0" marR="0" lvl="0" indent="0" algn="l" rtl="0">
              <a:spcBef>
                <a:spcPts val="120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One of the worlds largest health care providers</a:t>
            </a:r>
          </a:p>
          <a:p>
            <a:pPr marL="0" marR="0" lvl="0" indent="0" algn="l" rtl="0">
              <a:spcBef>
                <a:spcPts val="120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600" b="1" i="0" u="none" strike="noStrike" cap="none" baseline="0" dirty="0">
                <a:solidFill>
                  <a:srgbClr val="008881"/>
                </a:solidFill>
                <a:latin typeface="Arial"/>
                <a:ea typeface="Arial"/>
                <a:cs typeface="Arial"/>
                <a:sym typeface="Arial"/>
              </a:rPr>
              <a:t>Business Problem</a:t>
            </a:r>
          </a:p>
          <a:p>
            <a:pPr marL="0" marR="0" lvl="0" indent="0" algn="l" rtl="0">
              <a:spcBef>
                <a:spcPts val="120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Detect advanced cyber threats in a large heterogeneous environment and to reduce malware ‘free-time’ </a:t>
            </a:r>
          </a:p>
          <a:p>
            <a:pPr marL="0" marR="0" lvl="0" indent="0" algn="l" rtl="0">
              <a:spcBef>
                <a:spcPts val="120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600" b="1" i="0" u="none" strike="noStrike" cap="none" baseline="0" dirty="0">
                <a:solidFill>
                  <a:srgbClr val="008881"/>
                </a:solidFill>
                <a:latin typeface="Arial"/>
                <a:ea typeface="Arial"/>
                <a:cs typeface="Arial"/>
                <a:sym typeface="Arial"/>
              </a:rPr>
              <a:t>Challenges</a:t>
            </a:r>
          </a:p>
          <a:p>
            <a:pPr marL="228600" marR="0" lvl="0" indent="-228600" algn="l" rtl="0">
              <a:spcBef>
                <a:spcPts val="1200"/>
              </a:spcBef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Covert threats employ advanced techniques to bypass traditional security appliances. </a:t>
            </a:r>
          </a:p>
          <a:p>
            <a:pPr marL="228600" marR="0" lvl="0" indent="-228600" algn="l" rtl="0">
              <a:spcBef>
                <a:spcPts val="1200"/>
              </a:spcBef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4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Last year 416 days was the median number before detection on a compromised network.  </a:t>
            </a:r>
            <a:r>
              <a:rPr lang="en-US" sz="8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(Source: </a:t>
            </a:r>
            <a:r>
              <a:rPr lang="en-US" sz="800" b="0" i="0" u="none" strike="noStrike" cap="none" baseline="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Mandiant</a:t>
            </a:r>
            <a:r>
              <a:rPr lang="en-US" sz="8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</a:p>
        </p:txBody>
      </p:sp>
      <p:sp>
        <p:nvSpPr>
          <p:cNvPr id="648" name="Shape 648"/>
          <p:cNvSpPr txBox="1">
            <a:spLocks noGrp="1"/>
          </p:cNvSpPr>
          <p:nvPr>
            <p:ph type="body" idx="2"/>
          </p:nvPr>
        </p:nvSpPr>
        <p:spPr>
          <a:xfrm>
            <a:off x="4677982" y="1006745"/>
            <a:ext cx="4020812" cy="17452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600" b="1" i="0" u="none" strike="noStrike" cap="none" baseline="0">
                <a:solidFill>
                  <a:srgbClr val="008881"/>
                </a:solidFill>
                <a:latin typeface="Arial"/>
                <a:ea typeface="Arial"/>
                <a:cs typeface="Arial"/>
                <a:sym typeface="Arial"/>
              </a:rPr>
              <a:t>Solution</a:t>
            </a:r>
          </a:p>
          <a:p>
            <a:pPr marL="228600" marR="0" lvl="0" indent="-228600" algn="l" rtl="0">
              <a:spcBef>
                <a:spcPts val="1200"/>
              </a:spcBef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Built a new behavioral intrusion detection framework based on machine learning, graph theory and security research </a:t>
            </a:r>
          </a:p>
          <a:p>
            <a:pPr marL="228600" marR="0" lvl="0" indent="-228600" algn="l" rtl="0">
              <a:spcBef>
                <a:spcPts val="1200"/>
              </a:spcBef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Designed operational components of their next generation SIEM.</a:t>
            </a:r>
          </a:p>
        </p:txBody>
      </p:sp>
      <p:pic>
        <p:nvPicPr>
          <p:cNvPr id="649" name="Shape 649"/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6015632" y="397367"/>
            <a:ext cx="2568579" cy="919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Shape 650"/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7237090" y="3638289"/>
            <a:ext cx="1537298" cy="9602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1" name="Shape 651"/>
          <p:cNvGrpSpPr/>
          <p:nvPr/>
        </p:nvGrpSpPr>
        <p:grpSpPr>
          <a:xfrm>
            <a:off x="7046884" y="2444625"/>
            <a:ext cx="1807911" cy="1107719"/>
            <a:chOff x="838200" y="827654"/>
            <a:chExt cx="7597531" cy="4636554"/>
          </a:xfrm>
        </p:grpSpPr>
        <p:sp>
          <p:nvSpPr>
            <p:cNvPr id="652" name="Shape 652"/>
            <p:cNvSpPr/>
            <p:nvPr/>
          </p:nvSpPr>
          <p:spPr>
            <a:xfrm>
              <a:off x="838200" y="3429000"/>
              <a:ext cx="304799" cy="304799"/>
            </a:xfrm>
            <a:prstGeom prst="ellipse">
              <a:avLst/>
            </a:prstGeom>
            <a:solidFill>
              <a:srgbClr val="008000"/>
            </a:solidFill>
            <a:ln w="12700" cap="flat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Shape 653"/>
            <p:cNvSpPr/>
            <p:nvPr/>
          </p:nvSpPr>
          <p:spPr>
            <a:xfrm>
              <a:off x="1371600" y="2819400"/>
              <a:ext cx="304799" cy="304799"/>
            </a:xfrm>
            <a:prstGeom prst="ellipse">
              <a:avLst/>
            </a:prstGeom>
            <a:solidFill>
              <a:srgbClr val="008000"/>
            </a:solidFill>
            <a:ln w="12700" cap="flat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Shape 654"/>
            <p:cNvSpPr/>
            <p:nvPr/>
          </p:nvSpPr>
          <p:spPr>
            <a:xfrm>
              <a:off x="1752600" y="3581400"/>
              <a:ext cx="304799" cy="304799"/>
            </a:xfrm>
            <a:prstGeom prst="ellipse">
              <a:avLst/>
            </a:prstGeom>
            <a:solidFill>
              <a:srgbClr val="008000"/>
            </a:solidFill>
            <a:ln w="12700" cap="flat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Shape 655"/>
            <p:cNvSpPr/>
            <p:nvPr/>
          </p:nvSpPr>
          <p:spPr>
            <a:xfrm>
              <a:off x="1219200" y="4191000"/>
              <a:ext cx="304799" cy="304799"/>
            </a:xfrm>
            <a:prstGeom prst="ellipse">
              <a:avLst/>
            </a:prstGeom>
            <a:solidFill>
              <a:srgbClr val="008000"/>
            </a:solidFill>
            <a:ln w="12700" cap="flat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Shape 656"/>
            <p:cNvSpPr/>
            <p:nvPr/>
          </p:nvSpPr>
          <p:spPr>
            <a:xfrm>
              <a:off x="5486400" y="2286000"/>
              <a:ext cx="304799" cy="304799"/>
            </a:xfrm>
            <a:prstGeom prst="ellipse">
              <a:avLst/>
            </a:prstGeom>
            <a:noFill/>
            <a:ln w="12700" cap="flat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1" i="0" u="none" strike="noStrike" cap="none" baseline="0">
                <a:solidFill>
                  <a:srgbClr val="34204E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Shape 657"/>
            <p:cNvSpPr/>
            <p:nvPr/>
          </p:nvSpPr>
          <p:spPr>
            <a:xfrm>
              <a:off x="5486400" y="2286000"/>
              <a:ext cx="304799" cy="304799"/>
            </a:xfrm>
            <a:prstGeom prst="ellipse">
              <a:avLst/>
            </a:prstGeom>
            <a:noFill/>
            <a:ln w="12700" cap="flat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1" i="0" u="none" strike="noStrike" cap="none" baseline="0">
                <a:solidFill>
                  <a:srgbClr val="34204E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58" name="Shape 658"/>
            <p:cNvCxnSpPr/>
            <p:nvPr/>
          </p:nvCxnSpPr>
          <p:spPr>
            <a:xfrm rot="10800000" flipH="1">
              <a:off x="1676400" y="2438400"/>
              <a:ext cx="3809999" cy="533399"/>
            </a:xfrm>
            <a:prstGeom prst="straightConnector1">
              <a:avLst/>
            </a:prstGeom>
            <a:noFill/>
            <a:ln w="19050" cap="flat">
              <a:solidFill>
                <a:schemeClr val="lt2"/>
              </a:solidFill>
              <a:prstDash val="dash"/>
              <a:round/>
              <a:headEnd type="none" w="med" len="med"/>
              <a:tailEnd type="stealth" w="lg" len="lg"/>
            </a:ln>
          </p:spPr>
        </p:cxnSp>
        <p:cxnSp>
          <p:nvCxnSpPr>
            <p:cNvPr id="659" name="Shape 659"/>
            <p:cNvCxnSpPr/>
            <p:nvPr/>
          </p:nvCxnSpPr>
          <p:spPr>
            <a:xfrm rot="10800000" flipH="1">
              <a:off x="2057400" y="2546162"/>
              <a:ext cx="3473636" cy="1187637"/>
            </a:xfrm>
            <a:prstGeom prst="straightConnector1">
              <a:avLst/>
            </a:prstGeom>
            <a:noFill/>
            <a:ln w="19050" cap="flat">
              <a:solidFill>
                <a:schemeClr val="lt2"/>
              </a:solidFill>
              <a:prstDash val="dash"/>
              <a:round/>
              <a:headEnd type="none" w="med" len="med"/>
              <a:tailEnd type="stealth" w="lg" len="lg"/>
            </a:ln>
          </p:spPr>
        </p:cxnSp>
        <p:cxnSp>
          <p:nvCxnSpPr>
            <p:cNvPr id="660" name="Shape 660"/>
            <p:cNvCxnSpPr/>
            <p:nvPr/>
          </p:nvCxnSpPr>
          <p:spPr>
            <a:xfrm rot="10800000" flipH="1">
              <a:off x="1524000" y="2546162"/>
              <a:ext cx="4007037" cy="1797237"/>
            </a:xfrm>
            <a:prstGeom prst="straightConnector1">
              <a:avLst/>
            </a:prstGeom>
            <a:noFill/>
            <a:ln w="19050" cap="flat">
              <a:solidFill>
                <a:schemeClr val="lt2"/>
              </a:solidFill>
              <a:prstDash val="dash"/>
              <a:round/>
              <a:headEnd type="none" w="med" len="med"/>
              <a:tailEnd type="stealth" w="lg" len="lg"/>
            </a:ln>
          </p:spPr>
        </p:cxnSp>
        <p:cxnSp>
          <p:nvCxnSpPr>
            <p:cNvPr id="661" name="Shape 661"/>
            <p:cNvCxnSpPr/>
            <p:nvPr/>
          </p:nvCxnSpPr>
          <p:spPr>
            <a:xfrm rot="10800000" flipH="1">
              <a:off x="1143000" y="2438399"/>
              <a:ext cx="4343400" cy="1143000"/>
            </a:xfrm>
            <a:prstGeom prst="straightConnector1">
              <a:avLst/>
            </a:prstGeom>
            <a:noFill/>
            <a:ln w="19050" cap="flat">
              <a:solidFill>
                <a:schemeClr val="lt2"/>
              </a:solidFill>
              <a:prstDash val="dash"/>
              <a:round/>
              <a:headEnd type="none" w="med" len="med"/>
              <a:tailEnd type="stealth" w="lg" len="lg"/>
            </a:ln>
          </p:spPr>
        </p:cxnSp>
        <p:sp>
          <p:nvSpPr>
            <p:cNvPr id="662" name="Shape 662"/>
            <p:cNvSpPr/>
            <p:nvPr/>
          </p:nvSpPr>
          <p:spPr>
            <a:xfrm>
              <a:off x="6172200" y="3200400"/>
              <a:ext cx="304799" cy="304799"/>
            </a:xfrm>
            <a:prstGeom prst="ellipse">
              <a:avLst/>
            </a:prstGeom>
            <a:noFill/>
            <a:ln w="12700" cap="flat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1" i="0" u="none" strike="noStrike" cap="none" baseline="0">
                <a:solidFill>
                  <a:srgbClr val="34204E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63" name="Shape 663"/>
            <p:cNvCxnSpPr/>
            <p:nvPr/>
          </p:nvCxnSpPr>
          <p:spPr>
            <a:xfrm>
              <a:off x="5791200" y="2438400"/>
              <a:ext cx="533399" cy="762000"/>
            </a:xfrm>
            <a:prstGeom prst="straightConnector1">
              <a:avLst/>
            </a:prstGeom>
            <a:noFill/>
            <a:ln w="19050" cap="flat">
              <a:solidFill>
                <a:schemeClr val="lt2"/>
              </a:solidFill>
              <a:prstDash val="solid"/>
              <a:round/>
              <a:headEnd type="none" w="med" len="med"/>
              <a:tailEnd type="stealth" w="lg" len="lg"/>
            </a:ln>
          </p:spPr>
        </p:cxnSp>
        <p:sp>
          <p:nvSpPr>
            <p:cNvPr id="664" name="Shape 664"/>
            <p:cNvSpPr txBox="1"/>
            <p:nvPr/>
          </p:nvSpPr>
          <p:spPr>
            <a:xfrm>
              <a:off x="7153031" y="4062353"/>
              <a:ext cx="1282700" cy="140185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65" name="Shape 665"/>
            <p:cNvCxnSpPr/>
            <p:nvPr/>
          </p:nvCxnSpPr>
          <p:spPr>
            <a:xfrm>
              <a:off x="1676400" y="2971800"/>
              <a:ext cx="4540436" cy="273236"/>
            </a:xfrm>
            <a:prstGeom prst="straightConnector1">
              <a:avLst/>
            </a:prstGeom>
            <a:noFill/>
            <a:ln w="19050" cap="flat">
              <a:solidFill>
                <a:schemeClr val="lt2"/>
              </a:solidFill>
              <a:prstDash val="dash"/>
              <a:round/>
              <a:headEnd type="none" w="med" len="med"/>
              <a:tailEnd type="stealth" w="lg" len="lg"/>
            </a:ln>
          </p:spPr>
        </p:cxnSp>
        <p:cxnSp>
          <p:nvCxnSpPr>
            <p:cNvPr id="666" name="Shape 666"/>
            <p:cNvCxnSpPr/>
            <p:nvPr/>
          </p:nvCxnSpPr>
          <p:spPr>
            <a:xfrm rot="10800000" flipH="1">
              <a:off x="2057400" y="3352799"/>
              <a:ext cx="4114800" cy="381000"/>
            </a:xfrm>
            <a:prstGeom prst="straightConnector1">
              <a:avLst/>
            </a:prstGeom>
            <a:noFill/>
            <a:ln w="19050" cap="flat">
              <a:solidFill>
                <a:schemeClr val="lt2"/>
              </a:solidFill>
              <a:prstDash val="dash"/>
              <a:round/>
              <a:headEnd type="none" w="med" len="med"/>
              <a:tailEnd type="stealth" w="lg" len="lg"/>
            </a:ln>
          </p:spPr>
        </p:cxnSp>
        <p:cxnSp>
          <p:nvCxnSpPr>
            <p:cNvPr id="667" name="Shape 667"/>
            <p:cNvCxnSpPr/>
            <p:nvPr/>
          </p:nvCxnSpPr>
          <p:spPr>
            <a:xfrm rot="10800000" flipH="1">
              <a:off x="1524000" y="3429000"/>
              <a:ext cx="4692836" cy="914399"/>
            </a:xfrm>
            <a:prstGeom prst="straightConnector1">
              <a:avLst/>
            </a:prstGeom>
            <a:noFill/>
            <a:ln w="19050" cap="flat">
              <a:solidFill>
                <a:schemeClr val="lt2"/>
              </a:solidFill>
              <a:prstDash val="dash"/>
              <a:round/>
              <a:headEnd type="none" w="med" len="med"/>
              <a:tailEnd type="stealth" w="lg" len="lg"/>
            </a:ln>
          </p:spPr>
        </p:cxnSp>
        <p:cxnSp>
          <p:nvCxnSpPr>
            <p:cNvPr id="668" name="Shape 668"/>
            <p:cNvCxnSpPr/>
            <p:nvPr/>
          </p:nvCxnSpPr>
          <p:spPr>
            <a:xfrm rot="10800000" flipH="1">
              <a:off x="1143000" y="3352799"/>
              <a:ext cx="5029199" cy="228600"/>
            </a:xfrm>
            <a:prstGeom prst="straightConnector1">
              <a:avLst/>
            </a:prstGeom>
            <a:noFill/>
            <a:ln w="19050" cap="flat">
              <a:solidFill>
                <a:schemeClr val="lt2"/>
              </a:solidFill>
              <a:prstDash val="dash"/>
              <a:round/>
              <a:headEnd type="none" w="med" len="med"/>
              <a:tailEnd type="stealth" w="lg" len="lg"/>
            </a:ln>
          </p:spPr>
        </p:cxnSp>
        <p:cxnSp>
          <p:nvCxnSpPr>
            <p:cNvPr id="669" name="Shape 669"/>
            <p:cNvCxnSpPr/>
            <p:nvPr/>
          </p:nvCxnSpPr>
          <p:spPr>
            <a:xfrm>
              <a:off x="6477000" y="3352800"/>
              <a:ext cx="609599" cy="762000"/>
            </a:xfrm>
            <a:prstGeom prst="straightConnector1">
              <a:avLst/>
            </a:prstGeom>
            <a:noFill/>
            <a:ln w="19050" cap="flat">
              <a:solidFill>
                <a:schemeClr val="lt2"/>
              </a:solidFill>
              <a:prstDash val="solid"/>
              <a:round/>
              <a:headEnd type="none" w="med" len="med"/>
              <a:tailEnd type="stealth" w="lg" len="lg"/>
            </a:ln>
          </p:spPr>
        </p:cxnSp>
        <p:sp>
          <p:nvSpPr>
            <p:cNvPr id="670" name="Shape 670"/>
            <p:cNvSpPr/>
            <p:nvPr/>
          </p:nvSpPr>
          <p:spPr>
            <a:xfrm>
              <a:off x="6934200" y="4114800"/>
              <a:ext cx="304799" cy="304799"/>
            </a:xfrm>
            <a:prstGeom prst="ellipse">
              <a:avLst/>
            </a:prstGeom>
            <a:solidFill>
              <a:srgbClr val="FF0000"/>
            </a:solidFill>
            <a:ln w="12700" cap="flat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1" i="0" u="none" strike="noStrike" cap="none" baseline="0">
                <a:solidFill>
                  <a:srgbClr val="34204E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Shape 671"/>
            <p:cNvSpPr txBox="1"/>
            <p:nvPr/>
          </p:nvSpPr>
          <p:spPr>
            <a:xfrm>
              <a:off x="6462344" y="2827217"/>
              <a:ext cx="1188914" cy="140185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72" name="Shape 672"/>
            <p:cNvCxnSpPr/>
            <p:nvPr/>
          </p:nvCxnSpPr>
          <p:spPr>
            <a:xfrm rot="10800000" flipH="1">
              <a:off x="1524000" y="4267201"/>
              <a:ext cx="5454837" cy="76198"/>
            </a:xfrm>
            <a:prstGeom prst="straightConnector1">
              <a:avLst/>
            </a:prstGeom>
            <a:noFill/>
            <a:ln w="19050" cap="flat">
              <a:solidFill>
                <a:schemeClr val="lt2"/>
              </a:solidFill>
              <a:prstDash val="solid"/>
              <a:round/>
              <a:headEnd type="none" w="med" len="med"/>
              <a:tailEnd type="stealth" w="lg" len="lg"/>
            </a:ln>
          </p:spPr>
        </p:cxnSp>
        <p:cxnSp>
          <p:nvCxnSpPr>
            <p:cNvPr id="673" name="Shape 673"/>
            <p:cNvCxnSpPr/>
            <p:nvPr/>
          </p:nvCxnSpPr>
          <p:spPr>
            <a:xfrm>
              <a:off x="2057400" y="3733800"/>
              <a:ext cx="4876799" cy="533399"/>
            </a:xfrm>
            <a:prstGeom prst="straightConnector1">
              <a:avLst/>
            </a:prstGeom>
            <a:noFill/>
            <a:ln w="19050" cap="flat">
              <a:solidFill>
                <a:schemeClr val="lt2"/>
              </a:solidFill>
              <a:prstDash val="solid"/>
              <a:round/>
              <a:headEnd type="none" w="med" len="med"/>
              <a:tailEnd type="stealth" w="lg" len="lg"/>
            </a:ln>
          </p:spPr>
        </p:cxnSp>
        <p:cxnSp>
          <p:nvCxnSpPr>
            <p:cNvPr id="674" name="Shape 674"/>
            <p:cNvCxnSpPr/>
            <p:nvPr/>
          </p:nvCxnSpPr>
          <p:spPr>
            <a:xfrm>
              <a:off x="1143000" y="3581400"/>
              <a:ext cx="5835837" cy="578037"/>
            </a:xfrm>
            <a:prstGeom prst="straightConnector1">
              <a:avLst/>
            </a:prstGeom>
            <a:noFill/>
            <a:ln w="19050" cap="flat">
              <a:solidFill>
                <a:schemeClr val="lt2"/>
              </a:solidFill>
              <a:prstDash val="solid"/>
              <a:round/>
              <a:headEnd type="none" w="med" len="med"/>
              <a:tailEnd type="stealth" w="lg" len="lg"/>
            </a:ln>
          </p:spPr>
        </p:cxnSp>
        <p:cxnSp>
          <p:nvCxnSpPr>
            <p:cNvPr id="675" name="Shape 675"/>
            <p:cNvCxnSpPr/>
            <p:nvPr/>
          </p:nvCxnSpPr>
          <p:spPr>
            <a:xfrm>
              <a:off x="1676400" y="2971800"/>
              <a:ext cx="5302436" cy="1187637"/>
            </a:xfrm>
            <a:prstGeom prst="straightConnector1">
              <a:avLst/>
            </a:prstGeom>
            <a:noFill/>
            <a:ln w="19050" cap="flat">
              <a:solidFill>
                <a:schemeClr val="lt2"/>
              </a:solidFill>
              <a:prstDash val="solid"/>
              <a:round/>
              <a:headEnd type="none" w="med" len="med"/>
              <a:tailEnd type="stealth" w="lg" len="lg"/>
            </a:ln>
          </p:spPr>
        </p:cxnSp>
        <p:sp>
          <p:nvSpPr>
            <p:cNvPr id="676" name="Shape 676"/>
            <p:cNvSpPr txBox="1"/>
            <p:nvPr/>
          </p:nvSpPr>
          <p:spPr>
            <a:xfrm>
              <a:off x="5672992" y="2057399"/>
              <a:ext cx="1447799" cy="140185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7" name="Shape 677"/>
            <p:cNvSpPr/>
            <p:nvPr/>
          </p:nvSpPr>
          <p:spPr>
            <a:xfrm rot="-5400000">
              <a:off x="1881313" y="2758028"/>
              <a:ext cx="4341447" cy="480699"/>
            </a:xfrm>
            <a:prstGeom prst="rect">
              <a:avLst/>
            </a:prstGeom>
            <a:solidFill>
              <a:srgbClr val="FF0000"/>
            </a:solidFill>
            <a:ln w="12700" cap="flat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Firewall</a:t>
              </a:r>
            </a:p>
          </p:txBody>
        </p:sp>
      </p:grpSp>
      <p:sp>
        <p:nvSpPr>
          <p:cNvPr id="678" name="Shape 678"/>
          <p:cNvSpPr/>
          <p:nvPr/>
        </p:nvSpPr>
        <p:spPr>
          <a:xfrm>
            <a:off x="4697925" y="2368232"/>
            <a:ext cx="1979970" cy="23682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600" b="1" i="0" u="none" strike="noStrike" cap="none" baseline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285750" marR="0" lvl="0" indent="-285750" algn="l" rtl="0">
              <a:spcBef>
                <a:spcPts val="1200"/>
              </a:spcBef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4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Engineered a full featured custom social graph based intrusion model</a:t>
            </a:r>
          </a:p>
          <a:p>
            <a:pPr marL="285750" marR="0" lvl="0" indent="-285750" algn="l" rtl="0">
              <a:spcBef>
                <a:spcPts val="1200"/>
              </a:spcBef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4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Identified breaches not a single security product they owned was able to detect 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66713" y="1069181"/>
            <a:ext cx="4032250" cy="345598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Font typeface="Wingdings" pitchFamily="2" charset="2"/>
              <a:buNone/>
              <a:defRPr/>
            </a:pPr>
            <a:r>
              <a:rPr lang="en-US" sz="1600" b="1" dirty="0">
                <a:solidFill>
                  <a:schemeClr val="accent1"/>
                </a:solidFill>
              </a:rPr>
              <a:t>Customer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US" sz="1600" dirty="0" smtClean="0"/>
              <a:t>A major financial institution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sz="1600" dirty="0"/>
          </a:p>
          <a:p>
            <a:pPr marL="0" indent="0">
              <a:buFont typeface="Wingdings" pitchFamily="2" charset="2"/>
              <a:buNone/>
              <a:defRPr/>
            </a:pPr>
            <a:r>
              <a:rPr lang="en-US" sz="1600" b="1" dirty="0">
                <a:solidFill>
                  <a:schemeClr val="accent1"/>
                </a:solidFill>
              </a:rPr>
              <a:t>Business Problem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US" sz="1600" dirty="0" smtClean="0"/>
              <a:t>Detect 1</a:t>
            </a:r>
            <a:r>
              <a:rPr lang="en-US" sz="1600" baseline="30000" dirty="0" smtClean="0"/>
              <a:t>st</a:t>
            </a:r>
            <a:r>
              <a:rPr lang="en-US" sz="1600" dirty="0" smtClean="0"/>
              <a:t> party or new account frauds in banking.  Reduce account closure time from 30 or 60 days to within 2 weeks to reduce fraud exposure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US" sz="1600" dirty="0" smtClean="0"/>
              <a:t> </a:t>
            </a:r>
            <a:endParaRPr lang="en-US" sz="1600" dirty="0"/>
          </a:p>
          <a:p>
            <a:pPr>
              <a:defRPr/>
            </a:pPr>
            <a:r>
              <a:rPr lang="en-US" sz="1600" b="1" dirty="0" smtClean="0">
                <a:solidFill>
                  <a:schemeClr val="accent1"/>
                </a:solidFill>
              </a:rPr>
              <a:t>Challenges</a:t>
            </a:r>
            <a:endParaRPr lang="en-US" sz="1600" b="1" dirty="0">
              <a:solidFill>
                <a:schemeClr val="tx2"/>
              </a:solidFill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en-US" sz="1600" dirty="0" smtClean="0"/>
              <a:t>Proprietary data semantics from multiple tables.  Domain knowledge of business process.</a:t>
            </a:r>
            <a:endParaRPr lang="en-US" sz="1600" dirty="0"/>
          </a:p>
          <a:p>
            <a:pPr>
              <a:defRPr/>
            </a:pPr>
            <a:endParaRPr lang="en-US" sz="1600" dirty="0"/>
          </a:p>
        </p:txBody>
      </p:sp>
      <p:sp>
        <p:nvSpPr>
          <p:cNvPr id="10243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4643438" y="1181101"/>
            <a:ext cx="4032250" cy="161448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Font typeface="Wingdings" charset="0"/>
              <a:buNone/>
              <a:defRPr/>
            </a:pPr>
            <a:r>
              <a:rPr lang="en-US" sz="1400" b="1" dirty="0">
                <a:solidFill>
                  <a:schemeClr val="accent1"/>
                </a:solidFill>
                <a:latin typeface="Arial" charset="0"/>
                <a:cs typeface="Arial" charset="0"/>
              </a:rPr>
              <a:t>Solution</a:t>
            </a:r>
          </a:p>
          <a:p>
            <a:pPr marL="0" indent="0">
              <a:buFont typeface="Wingdings" charset="0"/>
              <a:buNone/>
              <a:defRPr/>
            </a:pPr>
            <a:r>
              <a:rPr lang="en-US" sz="1600" dirty="0" smtClean="0">
                <a:latin typeface="Arial" charset="0"/>
                <a:cs typeface="Arial" charset="0"/>
              </a:rPr>
              <a:t>Engineer new feature correlate with frauds.  Leverage cross-channel data and employ link analysis and other machine  learning concepts to build a predictive model to identify bad accounts.</a:t>
            </a:r>
            <a:endParaRPr lang="en-US" sz="1600" dirty="0">
              <a:latin typeface="Arial" charset="0"/>
              <a:cs typeface="Arial" charset="0"/>
            </a:endParaRPr>
          </a:p>
        </p:txBody>
      </p:sp>
      <p:pic>
        <p:nvPicPr>
          <p:cNvPr id="1024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797175"/>
            <a:ext cx="2057400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hape 646"/>
          <p:cNvSpPr txBox="1">
            <a:spLocks noGrp="1"/>
          </p:cNvSpPr>
          <p:nvPr>
            <p:ph type="title"/>
          </p:nvPr>
        </p:nvSpPr>
        <p:spPr>
          <a:xfrm>
            <a:off x="366712" y="325437"/>
            <a:ext cx="8410574" cy="4603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2"/>
              </a:buClr>
              <a:buSzPct val="25000"/>
              <a:buFont typeface="Arial"/>
              <a:buNone/>
            </a:pPr>
            <a:r>
              <a:rPr lang="en-US" sz="3200" b="0" i="0" u="none" strike="noStrike" cap="none" baseline="0" dirty="0" smtClean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First Party Banking</a:t>
            </a:r>
            <a:r>
              <a:rPr lang="en-US" sz="3200" b="0" i="0" u="none" strike="noStrike" cap="none" dirty="0" smtClean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Fraud Detection</a:t>
            </a:r>
            <a:endParaRPr lang="en-US" sz="3200" b="0" i="0" u="none" strike="noStrike" cap="none" baseline="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158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theme/theme1.xml><?xml version="1.0" encoding="utf-8"?>
<a:theme xmlns:a="http://schemas.openxmlformats.org/drawingml/2006/main" name="Pivotal PPT Template 16x9 External 2014">
  <a:themeElements>
    <a:clrScheme name="Custom 2">
      <a:dk1>
        <a:srgbClr val="4D4D4D"/>
      </a:dk1>
      <a:lt1>
        <a:srgbClr val="FFFFFF"/>
      </a:lt1>
      <a:dk2>
        <a:srgbClr val="008881"/>
      </a:dk2>
      <a:lt2>
        <a:srgbClr val="000000"/>
      </a:lt2>
      <a:accent1>
        <a:srgbClr val="33928A"/>
      </a:accent1>
      <a:accent2>
        <a:srgbClr val="3EA7BC"/>
      </a:accent2>
      <a:accent3>
        <a:srgbClr val="F27C3A"/>
      </a:accent3>
      <a:accent4>
        <a:srgbClr val="AEBF2F"/>
      </a:accent4>
      <a:accent5>
        <a:srgbClr val="007CA2"/>
      </a:accent5>
      <a:accent6>
        <a:srgbClr val="705D8B"/>
      </a:accent6>
      <a:hlink>
        <a:srgbClr val="3EA7BC"/>
      </a:hlink>
      <a:folHlink>
        <a:srgbClr val="4D4D4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672</Words>
  <Application>Microsoft Macintosh PowerPoint</Application>
  <PresentationFormat>On-screen Show (16:9)</PresentationFormat>
  <Paragraphs>84</Paragraphs>
  <Slides>8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Pivotal PPT Template 16x9 External 2014</vt:lpstr>
      <vt:lpstr>Data Science Case Studies</vt:lpstr>
      <vt:lpstr>Healthcare Fraud/Waste/Abuse (FWA) Detection</vt:lpstr>
      <vt:lpstr>Vaccine Potency Prediction</vt:lpstr>
      <vt:lpstr>Real-time alert system for high-risk respiratory patients</vt:lpstr>
      <vt:lpstr>Constituent Segmentation</vt:lpstr>
      <vt:lpstr>Network User Behavior Anomaly Detection</vt:lpstr>
      <vt:lpstr>Network Intrusion Detection</vt:lpstr>
      <vt:lpstr>First Party Banking Fraud Detection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Science Case Studies</dc:title>
  <dc:subject/>
  <dc:creator/>
  <cp:keywords/>
  <dc:description/>
  <cp:lastModifiedBy>Matt Moss</cp:lastModifiedBy>
  <cp:revision>4</cp:revision>
  <dcterms:modified xsi:type="dcterms:W3CDTF">2018-04-06T20:03:41Z</dcterms:modified>
  <cp:category/>
</cp:coreProperties>
</file>